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6" r:id="rId5"/>
    <p:sldMasterId id="2147483676" r:id="rId6"/>
  </p:sldMasterIdLst>
  <p:notesMasterIdLst>
    <p:notesMasterId r:id="rId31"/>
  </p:notesMasterIdLst>
  <p:handoutMasterIdLst>
    <p:handoutMasterId r:id="rId32"/>
  </p:handoutMasterIdLst>
  <p:sldIdLst>
    <p:sldId id="265" r:id="rId7"/>
    <p:sldId id="266" r:id="rId8"/>
    <p:sldId id="267" r:id="rId9"/>
    <p:sldId id="277" r:id="rId10"/>
    <p:sldId id="270" r:id="rId11"/>
    <p:sldId id="278" r:id="rId12"/>
    <p:sldId id="271" r:id="rId13"/>
    <p:sldId id="279" r:id="rId14"/>
    <p:sldId id="272" r:id="rId15"/>
    <p:sldId id="280" r:id="rId16"/>
    <p:sldId id="273" r:id="rId17"/>
    <p:sldId id="281" r:id="rId18"/>
    <p:sldId id="274" r:id="rId19"/>
    <p:sldId id="282" r:id="rId20"/>
    <p:sldId id="275" r:id="rId21"/>
    <p:sldId id="283" r:id="rId22"/>
    <p:sldId id="276" r:id="rId23"/>
    <p:sldId id="284" r:id="rId24"/>
    <p:sldId id="285" r:id="rId25"/>
    <p:sldId id="286" r:id="rId26"/>
    <p:sldId id="287" r:id="rId27"/>
    <p:sldId id="289" r:id="rId28"/>
    <p:sldId id="290" r:id="rId29"/>
    <p:sldId id="269"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1E41"/>
    <a:srgbClr val="FFFFFF"/>
    <a:srgbClr val="006072"/>
    <a:srgbClr val="43C0B9"/>
    <a:srgbClr val="19D3C5"/>
    <a:srgbClr val="76BC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353AEFF-FE0F-488E-9F63-984993083B6F}" v="3" dt="2025-03-13T14:19:35.4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6" d="100"/>
          <a:sy n="96" d="100"/>
        </p:scale>
        <p:origin x="101" y="72"/>
      </p:cViewPr>
      <p:guideLst/>
    </p:cSldViewPr>
  </p:slideViewPr>
  <p:notesTextViewPr>
    <p:cViewPr>
      <p:scale>
        <a:sx n="3" d="2"/>
        <a:sy n="3" d="2"/>
      </p:scale>
      <p:origin x="0" y="0"/>
    </p:cViewPr>
  </p:notesTextViewPr>
  <p:notesViewPr>
    <p:cSldViewPr snapToGrid="0">
      <p:cViewPr varScale="1">
        <p:scale>
          <a:sx n="84" d="100"/>
          <a:sy n="84" d="100"/>
        </p:scale>
        <p:origin x="3054"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handoutMaster" Target="handoutMasters/handoutMaster1.xml"/><Relationship Id="rId37"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A1E2C90-FBC6-E37B-61A6-B69897A3EB0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17FCEEF8-FA2E-0E34-7170-60CC082493B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34EA079-2DF0-4519-9D44-C5FEA9F9D809}" type="datetimeFigureOut">
              <a:rPr lang="en-GB" smtClean="0"/>
              <a:t>05/08/2026</a:t>
            </a:fld>
            <a:endParaRPr lang="en-GB"/>
          </a:p>
        </p:txBody>
      </p:sp>
      <p:sp>
        <p:nvSpPr>
          <p:cNvPr id="4" name="Footer Placeholder 3">
            <a:extLst>
              <a:ext uri="{FF2B5EF4-FFF2-40B4-BE49-F238E27FC236}">
                <a16:creationId xmlns:a16="http://schemas.microsoft.com/office/drawing/2014/main" id="{DF8E4C6B-AC6E-BE49-7E90-3D438ED7325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047CE52-C97E-DCF0-DCF7-A61ECD9DED6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770BEA3-A71A-41F8-902B-A9BB571639B1}" type="slidenum">
              <a:rPr lang="en-GB" smtClean="0"/>
              <a:t>‹#›</a:t>
            </a:fld>
            <a:endParaRPr lang="en-GB"/>
          </a:p>
        </p:txBody>
      </p:sp>
    </p:spTree>
    <p:extLst>
      <p:ext uri="{BB962C8B-B14F-4D97-AF65-F5344CB8AC3E}">
        <p14:creationId xmlns:p14="http://schemas.microsoft.com/office/powerpoint/2010/main" val="20754172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D4AB0D0-8AEB-41E1-A72C-FE34B1678B0D}" type="datetimeFigureOut">
              <a:rPr lang="en-GB" smtClean="0"/>
              <a:t>05/08/2026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99E98C-7401-4C68-AAD2-BC26A1380E66}" type="slidenum">
              <a:rPr lang="en-GB" smtClean="0"/>
              <a:t>‹#›</a:t>
            </a:fld>
            <a:endParaRPr lang="en-GB"/>
          </a:p>
        </p:txBody>
      </p:sp>
    </p:spTree>
    <p:extLst>
      <p:ext uri="{BB962C8B-B14F-4D97-AF65-F5344CB8AC3E}">
        <p14:creationId xmlns:p14="http://schemas.microsoft.com/office/powerpoint/2010/main" val="33177351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pic>
        <p:nvPicPr>
          <p:cNvPr id="4" name="Picture 3" descr="Shape">
            <a:extLst>
              <a:ext uri="{FF2B5EF4-FFF2-40B4-BE49-F238E27FC236}">
                <a16:creationId xmlns:a16="http://schemas.microsoft.com/office/drawing/2014/main" id="{7E52F2C9-34EA-7A54-8CC9-0037954E281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5447" t="24791" r="11469" b="22353"/>
          <a:stretch/>
        </p:blipFill>
        <p:spPr>
          <a:xfrm>
            <a:off x="0" y="0"/>
            <a:ext cx="10229851" cy="6858000"/>
          </a:xfrm>
          <a:prstGeom prst="rect">
            <a:avLst/>
          </a:prstGeom>
        </p:spPr>
      </p:pic>
      <p:sp>
        <p:nvSpPr>
          <p:cNvPr id="8" name="Text Placeholder 7">
            <a:extLst>
              <a:ext uri="{FF2B5EF4-FFF2-40B4-BE49-F238E27FC236}">
                <a16:creationId xmlns:a16="http://schemas.microsoft.com/office/drawing/2014/main" id="{8D6994F0-3338-2F2C-7F14-004B943AC513}"/>
              </a:ext>
            </a:extLst>
          </p:cNvPr>
          <p:cNvSpPr>
            <a:spLocks noGrp="1"/>
          </p:cNvSpPr>
          <p:nvPr>
            <p:ph type="body" sz="quarter" idx="10" hasCustomPrompt="1"/>
          </p:nvPr>
        </p:nvSpPr>
        <p:spPr>
          <a:xfrm>
            <a:off x="813938" y="1266138"/>
            <a:ext cx="7800223" cy="2391832"/>
          </a:xfrm>
          <a:prstGeom prst="rect">
            <a:avLst/>
          </a:prstGeom>
        </p:spPr>
        <p:txBody>
          <a:bodyPr/>
          <a:lstStyle>
            <a:lvl1pPr marL="0" indent="0">
              <a:buNone/>
              <a:defRPr sz="8000" b="1">
                <a:solidFill>
                  <a:schemeClr val="bg1"/>
                </a:solidFill>
                <a:latin typeface="+mj-lt"/>
              </a:defRPr>
            </a:lvl1pPr>
          </a:lstStyle>
          <a:p>
            <a:pPr lvl="0"/>
            <a:r>
              <a:rPr lang="en-US" dirty="0"/>
              <a:t>Title</a:t>
            </a:r>
          </a:p>
        </p:txBody>
      </p:sp>
      <p:sp>
        <p:nvSpPr>
          <p:cNvPr id="10" name="Text Placeholder 9">
            <a:extLst>
              <a:ext uri="{FF2B5EF4-FFF2-40B4-BE49-F238E27FC236}">
                <a16:creationId xmlns:a16="http://schemas.microsoft.com/office/drawing/2014/main" id="{33AA0573-4809-4B60-7C33-FCFC71225DF1}"/>
              </a:ext>
            </a:extLst>
          </p:cNvPr>
          <p:cNvSpPr>
            <a:spLocks noGrp="1"/>
          </p:cNvSpPr>
          <p:nvPr>
            <p:ph type="body" sz="quarter" idx="11" hasCustomPrompt="1"/>
          </p:nvPr>
        </p:nvSpPr>
        <p:spPr>
          <a:xfrm>
            <a:off x="813554" y="4147148"/>
            <a:ext cx="7800222" cy="626872"/>
          </a:xfrm>
          <a:prstGeom prst="rect">
            <a:avLst/>
          </a:prstGeom>
        </p:spPr>
        <p:txBody>
          <a:bodyPr/>
          <a:lstStyle>
            <a:lvl1pPr marL="0" indent="0">
              <a:buNone/>
              <a:defRPr>
                <a:solidFill>
                  <a:schemeClr val="bg1"/>
                </a:solidFill>
              </a:defRPr>
            </a:lvl1pPr>
            <a:lvl2pPr marL="457189" indent="0">
              <a:buNone/>
              <a:defRPr/>
            </a:lvl2pPr>
          </a:lstStyle>
          <a:p>
            <a:pPr lvl="0"/>
            <a:r>
              <a:rPr lang="en-US" dirty="0"/>
              <a:t>Subheading / Date</a:t>
            </a:r>
          </a:p>
        </p:txBody>
      </p:sp>
      <p:pic>
        <p:nvPicPr>
          <p:cNvPr id="11" name="Graphic 10">
            <a:extLst>
              <a:ext uri="{FF2B5EF4-FFF2-40B4-BE49-F238E27FC236}">
                <a16:creationId xmlns:a16="http://schemas.microsoft.com/office/drawing/2014/main" id="{66538ED1-C222-3640-441E-897444E77C4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13554" y="5250146"/>
            <a:ext cx="3016513" cy="834009"/>
          </a:xfrm>
          <a:prstGeom prst="rect">
            <a:avLst/>
          </a:prstGeom>
        </p:spPr>
      </p:pic>
    </p:spTree>
    <p:extLst>
      <p:ext uri="{BB962C8B-B14F-4D97-AF65-F5344CB8AC3E}">
        <p14:creationId xmlns:p14="http://schemas.microsoft.com/office/powerpoint/2010/main" val="31683126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Main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3CBFB7-AC8C-0869-2666-C1FDAC48DE44}"/>
              </a:ext>
            </a:extLst>
          </p:cNvPr>
          <p:cNvSpPr/>
          <p:nvPr userDrawn="1"/>
        </p:nvSpPr>
        <p:spPr>
          <a:xfrm>
            <a:off x="0" y="6267806"/>
            <a:ext cx="12192000" cy="590193"/>
          </a:xfrm>
          <a:prstGeom prst="rect">
            <a:avLst/>
          </a:prstGeom>
          <a:solidFill>
            <a:srgbClr val="00607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3" name="Graphic 2">
            <a:extLst>
              <a:ext uri="{FF2B5EF4-FFF2-40B4-BE49-F238E27FC236}">
                <a16:creationId xmlns:a16="http://schemas.microsoft.com/office/drawing/2014/main" id="{8073B0EB-AC08-AB7E-7B8F-589EA6C5A7B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4089648">
            <a:off x="8227720" y="3584886"/>
            <a:ext cx="4606992" cy="6333156"/>
          </a:xfrm>
          <a:prstGeom prst="rect">
            <a:avLst/>
          </a:prstGeom>
        </p:spPr>
      </p:pic>
      <p:sp>
        <p:nvSpPr>
          <p:cNvPr id="4" name="Text Placeholder 8">
            <a:extLst>
              <a:ext uri="{FF2B5EF4-FFF2-40B4-BE49-F238E27FC236}">
                <a16:creationId xmlns:a16="http://schemas.microsoft.com/office/drawing/2014/main" id="{9F22E09B-529E-E02F-455F-A83FE1E660D9}"/>
              </a:ext>
            </a:extLst>
          </p:cNvPr>
          <p:cNvSpPr>
            <a:spLocks noGrp="1"/>
          </p:cNvSpPr>
          <p:nvPr>
            <p:ph type="body" sz="quarter" idx="14" hasCustomPrompt="1"/>
          </p:nvPr>
        </p:nvSpPr>
        <p:spPr>
          <a:xfrm>
            <a:off x="382772" y="271048"/>
            <a:ext cx="11426456" cy="590192"/>
          </a:xfrm>
          <a:prstGeom prst="rect">
            <a:avLst/>
          </a:prstGeom>
        </p:spPr>
        <p:txBody>
          <a:bodyPr/>
          <a:lstStyle>
            <a:lvl1pPr marL="0" indent="0">
              <a:buNone/>
              <a:defRPr sz="4400" b="1">
                <a:solidFill>
                  <a:schemeClr val="bg2"/>
                </a:solidFill>
                <a:latin typeface="+mj-lt"/>
              </a:defRPr>
            </a:lvl1pPr>
            <a:lvl2pPr marL="457189" indent="0">
              <a:buNone/>
              <a:defRPr/>
            </a:lvl2pPr>
          </a:lstStyle>
          <a:p>
            <a:pPr lvl="0"/>
            <a:r>
              <a:rPr lang="en-US" dirty="0"/>
              <a:t>Slide title</a:t>
            </a:r>
          </a:p>
        </p:txBody>
      </p:sp>
      <p:sp>
        <p:nvSpPr>
          <p:cNvPr id="6" name="Text Placeholder 8">
            <a:extLst>
              <a:ext uri="{FF2B5EF4-FFF2-40B4-BE49-F238E27FC236}">
                <a16:creationId xmlns:a16="http://schemas.microsoft.com/office/drawing/2014/main" id="{07B12E56-B2D3-BAC7-5707-3509EBBBE9F6}"/>
              </a:ext>
            </a:extLst>
          </p:cNvPr>
          <p:cNvSpPr>
            <a:spLocks noGrp="1"/>
          </p:cNvSpPr>
          <p:nvPr>
            <p:ph type="body" sz="quarter" idx="11" hasCustomPrompt="1"/>
          </p:nvPr>
        </p:nvSpPr>
        <p:spPr>
          <a:xfrm>
            <a:off x="382772" y="1173267"/>
            <a:ext cx="11426456" cy="494384"/>
          </a:xfrm>
          <a:prstGeom prst="rect">
            <a:avLst/>
          </a:prstGeom>
        </p:spPr>
        <p:txBody>
          <a:bodyPr/>
          <a:lstStyle>
            <a:lvl1pPr marL="0" indent="0">
              <a:buNone/>
              <a:defRPr sz="2800" b="0">
                <a:solidFill>
                  <a:schemeClr val="tx2"/>
                </a:solidFill>
                <a:latin typeface="+mj-lt"/>
              </a:defRPr>
            </a:lvl1pPr>
            <a:lvl2pPr marL="457189" indent="0">
              <a:buNone/>
              <a:defRPr/>
            </a:lvl2pPr>
          </a:lstStyle>
          <a:p>
            <a:pPr lvl="0"/>
            <a:r>
              <a:rPr lang="en-US" dirty="0"/>
              <a:t>Sub heading</a:t>
            </a:r>
          </a:p>
        </p:txBody>
      </p:sp>
      <p:sp>
        <p:nvSpPr>
          <p:cNvPr id="9" name="Text Placeholder 8">
            <a:extLst>
              <a:ext uri="{FF2B5EF4-FFF2-40B4-BE49-F238E27FC236}">
                <a16:creationId xmlns:a16="http://schemas.microsoft.com/office/drawing/2014/main" id="{7610A9DD-6B61-E599-1AF4-AD7E7AB4D76F}"/>
              </a:ext>
            </a:extLst>
          </p:cNvPr>
          <p:cNvSpPr>
            <a:spLocks noGrp="1"/>
          </p:cNvSpPr>
          <p:nvPr>
            <p:ph type="body" sz="quarter" idx="15" hasCustomPrompt="1"/>
          </p:nvPr>
        </p:nvSpPr>
        <p:spPr>
          <a:xfrm>
            <a:off x="382772" y="1910901"/>
            <a:ext cx="11426456" cy="3773832"/>
          </a:xfrm>
          <a:prstGeom prst="rect">
            <a:avLst/>
          </a:prstGeom>
        </p:spPr>
        <p:txBody>
          <a:bodyPr/>
          <a:lstStyle>
            <a:lvl1pPr marL="0" indent="0">
              <a:buNone/>
              <a:defRPr sz="2000" b="0">
                <a:solidFill>
                  <a:schemeClr val="bg2"/>
                </a:solidFill>
                <a:latin typeface="+mj-lt"/>
              </a:defRPr>
            </a:lvl1pPr>
            <a:lvl2pPr marL="457189" indent="0">
              <a:buNone/>
              <a:defRPr/>
            </a:lvl2pPr>
          </a:lstStyle>
          <a:p>
            <a:pPr lvl="0"/>
            <a:r>
              <a:rPr lang="en-US" dirty="0"/>
              <a:t>Body copy</a:t>
            </a:r>
          </a:p>
        </p:txBody>
      </p:sp>
    </p:spTree>
    <p:extLst>
      <p:ext uri="{BB962C8B-B14F-4D97-AF65-F5344CB8AC3E}">
        <p14:creationId xmlns:p14="http://schemas.microsoft.com/office/powerpoint/2010/main" val="7291731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lternate content">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62741015-3115-4E1C-838A-2FC6A637E9D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345151" y="1007965"/>
            <a:ext cx="9071660" cy="7986401"/>
          </a:xfrm>
          <a:prstGeom prst="rect">
            <a:avLst/>
          </a:prstGeom>
        </p:spPr>
      </p:pic>
      <p:sp>
        <p:nvSpPr>
          <p:cNvPr id="2" name="Rectangle 1">
            <a:extLst>
              <a:ext uri="{FF2B5EF4-FFF2-40B4-BE49-F238E27FC236}">
                <a16:creationId xmlns:a16="http://schemas.microsoft.com/office/drawing/2014/main" id="{27FBE491-D91C-B66F-61E4-73D9A4C6742A}"/>
              </a:ext>
            </a:extLst>
          </p:cNvPr>
          <p:cNvSpPr/>
          <p:nvPr userDrawn="1"/>
        </p:nvSpPr>
        <p:spPr>
          <a:xfrm>
            <a:off x="0" y="1"/>
            <a:ext cx="12192000" cy="1078302"/>
          </a:xfrm>
          <a:prstGeom prst="rect">
            <a:avLst/>
          </a:prstGeom>
          <a:solidFill>
            <a:srgbClr val="00607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9" name="Text Placeholder 8">
            <a:extLst>
              <a:ext uri="{FF2B5EF4-FFF2-40B4-BE49-F238E27FC236}">
                <a16:creationId xmlns:a16="http://schemas.microsoft.com/office/drawing/2014/main" id="{542B0CB0-6001-4593-7B22-C1D52CB7D0A0}"/>
              </a:ext>
            </a:extLst>
          </p:cNvPr>
          <p:cNvSpPr>
            <a:spLocks noGrp="1"/>
          </p:cNvSpPr>
          <p:nvPr>
            <p:ph type="body" sz="quarter" idx="10" hasCustomPrompt="1"/>
          </p:nvPr>
        </p:nvSpPr>
        <p:spPr>
          <a:xfrm>
            <a:off x="382771" y="207250"/>
            <a:ext cx="11426458" cy="701659"/>
          </a:xfrm>
          <a:prstGeom prst="rect">
            <a:avLst/>
          </a:prstGeom>
        </p:spPr>
        <p:txBody>
          <a:bodyPr/>
          <a:lstStyle>
            <a:lvl1pPr marL="0" indent="0">
              <a:buNone/>
              <a:defRPr sz="4400" b="1">
                <a:solidFill>
                  <a:srgbClr val="FFFFFF"/>
                </a:solidFill>
                <a:latin typeface="+mj-lt"/>
              </a:defRPr>
            </a:lvl1pPr>
            <a:lvl2pPr marL="457189" indent="0">
              <a:buNone/>
              <a:defRPr/>
            </a:lvl2pPr>
          </a:lstStyle>
          <a:p>
            <a:pPr lvl="0"/>
            <a:r>
              <a:rPr lang="en-US" dirty="0"/>
              <a:t>Slide title</a:t>
            </a:r>
          </a:p>
        </p:txBody>
      </p:sp>
      <p:sp>
        <p:nvSpPr>
          <p:cNvPr id="10" name="Text Placeholder 8">
            <a:extLst>
              <a:ext uri="{FF2B5EF4-FFF2-40B4-BE49-F238E27FC236}">
                <a16:creationId xmlns:a16="http://schemas.microsoft.com/office/drawing/2014/main" id="{86EAF7AF-BC6C-672B-6DF0-C970762ECA1A}"/>
              </a:ext>
            </a:extLst>
          </p:cNvPr>
          <p:cNvSpPr>
            <a:spLocks noGrp="1"/>
          </p:cNvSpPr>
          <p:nvPr>
            <p:ph type="body" sz="quarter" idx="11" hasCustomPrompt="1"/>
          </p:nvPr>
        </p:nvSpPr>
        <p:spPr>
          <a:xfrm>
            <a:off x="382771" y="1284464"/>
            <a:ext cx="11426458" cy="494384"/>
          </a:xfrm>
          <a:prstGeom prst="rect">
            <a:avLst/>
          </a:prstGeom>
        </p:spPr>
        <p:txBody>
          <a:bodyPr/>
          <a:lstStyle>
            <a:lvl1pPr marL="0" indent="0">
              <a:buNone/>
              <a:defRPr sz="2800" b="0">
                <a:solidFill>
                  <a:schemeClr val="tx2"/>
                </a:solidFill>
                <a:latin typeface="+mj-lt"/>
              </a:defRPr>
            </a:lvl1pPr>
            <a:lvl2pPr marL="457189" indent="0">
              <a:buNone/>
              <a:defRPr/>
            </a:lvl2pPr>
          </a:lstStyle>
          <a:p>
            <a:pPr lvl="0"/>
            <a:r>
              <a:rPr lang="en-US" dirty="0"/>
              <a:t>Sub heading</a:t>
            </a:r>
          </a:p>
        </p:txBody>
      </p:sp>
      <p:sp>
        <p:nvSpPr>
          <p:cNvPr id="11" name="Text Placeholder 8">
            <a:extLst>
              <a:ext uri="{FF2B5EF4-FFF2-40B4-BE49-F238E27FC236}">
                <a16:creationId xmlns:a16="http://schemas.microsoft.com/office/drawing/2014/main" id="{67DDBDD8-A7CC-165D-BA1A-8C2B1AE7E9AE}"/>
              </a:ext>
            </a:extLst>
          </p:cNvPr>
          <p:cNvSpPr>
            <a:spLocks noGrp="1"/>
          </p:cNvSpPr>
          <p:nvPr>
            <p:ph type="body" sz="quarter" idx="12" hasCustomPrompt="1"/>
          </p:nvPr>
        </p:nvSpPr>
        <p:spPr>
          <a:xfrm>
            <a:off x="382771" y="2022098"/>
            <a:ext cx="9972663" cy="3676953"/>
          </a:xfrm>
          <a:prstGeom prst="rect">
            <a:avLst/>
          </a:prstGeom>
        </p:spPr>
        <p:txBody>
          <a:bodyPr/>
          <a:lstStyle>
            <a:lvl1pPr marL="0" indent="0">
              <a:buNone/>
              <a:defRPr sz="2000" b="0">
                <a:solidFill>
                  <a:schemeClr val="bg2"/>
                </a:solidFill>
                <a:latin typeface="+mj-lt"/>
              </a:defRPr>
            </a:lvl1pPr>
            <a:lvl2pPr marL="457189" indent="0">
              <a:buNone/>
              <a:defRPr/>
            </a:lvl2pPr>
          </a:lstStyle>
          <a:p>
            <a:pPr lvl="0"/>
            <a:r>
              <a:rPr lang="en-US" dirty="0"/>
              <a:t>Body copy</a:t>
            </a:r>
          </a:p>
        </p:txBody>
      </p:sp>
    </p:spTree>
    <p:extLst>
      <p:ext uri="{BB962C8B-B14F-4D97-AF65-F5344CB8AC3E}">
        <p14:creationId xmlns:p14="http://schemas.microsoft.com/office/powerpoint/2010/main" val="21502291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lternate content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F5D97AE-5641-26A2-AF61-8B67E280EBBC}"/>
              </a:ext>
            </a:extLst>
          </p:cNvPr>
          <p:cNvSpPr/>
          <p:nvPr userDrawn="1"/>
        </p:nvSpPr>
        <p:spPr>
          <a:xfrm>
            <a:off x="0" y="0"/>
            <a:ext cx="12192000" cy="1787979"/>
          </a:xfrm>
          <a:prstGeom prst="rect">
            <a:avLst/>
          </a:prstGeom>
          <a:solidFill>
            <a:srgbClr val="00607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4" name="Text Placeholder 8">
            <a:extLst>
              <a:ext uri="{FF2B5EF4-FFF2-40B4-BE49-F238E27FC236}">
                <a16:creationId xmlns:a16="http://schemas.microsoft.com/office/drawing/2014/main" id="{3E218F3C-265C-2E57-B060-31BDED9A17C8}"/>
              </a:ext>
            </a:extLst>
          </p:cNvPr>
          <p:cNvSpPr>
            <a:spLocks noGrp="1"/>
          </p:cNvSpPr>
          <p:nvPr>
            <p:ph type="body" sz="quarter" idx="10" hasCustomPrompt="1"/>
          </p:nvPr>
        </p:nvSpPr>
        <p:spPr>
          <a:xfrm>
            <a:off x="382772" y="207250"/>
            <a:ext cx="11426456" cy="1323838"/>
          </a:xfrm>
          <a:prstGeom prst="rect">
            <a:avLst/>
          </a:prstGeom>
        </p:spPr>
        <p:txBody>
          <a:bodyPr/>
          <a:lstStyle>
            <a:lvl1pPr marL="0" indent="0">
              <a:buNone/>
              <a:defRPr sz="4400" b="1">
                <a:solidFill>
                  <a:srgbClr val="FFFFFF"/>
                </a:solidFill>
                <a:latin typeface="+mj-lt"/>
              </a:defRPr>
            </a:lvl1pPr>
            <a:lvl2pPr marL="457189" indent="0">
              <a:buNone/>
              <a:defRPr/>
            </a:lvl2pPr>
          </a:lstStyle>
          <a:p>
            <a:pPr lvl="0"/>
            <a:r>
              <a:rPr lang="en-US" dirty="0"/>
              <a:t>Slide title double line</a:t>
            </a:r>
          </a:p>
        </p:txBody>
      </p:sp>
      <p:sp>
        <p:nvSpPr>
          <p:cNvPr id="5" name="Text Placeholder 8">
            <a:extLst>
              <a:ext uri="{FF2B5EF4-FFF2-40B4-BE49-F238E27FC236}">
                <a16:creationId xmlns:a16="http://schemas.microsoft.com/office/drawing/2014/main" id="{EA474F61-CC8A-6CA3-E306-532D3C46A7E7}"/>
              </a:ext>
            </a:extLst>
          </p:cNvPr>
          <p:cNvSpPr>
            <a:spLocks noGrp="1"/>
          </p:cNvSpPr>
          <p:nvPr>
            <p:ph type="body" sz="quarter" idx="11" hasCustomPrompt="1"/>
          </p:nvPr>
        </p:nvSpPr>
        <p:spPr>
          <a:xfrm>
            <a:off x="382772" y="2055771"/>
            <a:ext cx="11426456" cy="494384"/>
          </a:xfrm>
          <a:prstGeom prst="rect">
            <a:avLst/>
          </a:prstGeom>
        </p:spPr>
        <p:txBody>
          <a:bodyPr/>
          <a:lstStyle>
            <a:lvl1pPr marL="0" indent="0">
              <a:buNone/>
              <a:defRPr sz="2800" b="0">
                <a:solidFill>
                  <a:schemeClr val="tx2"/>
                </a:solidFill>
                <a:latin typeface="+mj-lt"/>
              </a:defRPr>
            </a:lvl1pPr>
            <a:lvl2pPr marL="457189" indent="0">
              <a:buNone/>
              <a:defRPr/>
            </a:lvl2pPr>
          </a:lstStyle>
          <a:p>
            <a:pPr lvl="0"/>
            <a:r>
              <a:rPr lang="en-US" dirty="0"/>
              <a:t>Sub heading</a:t>
            </a:r>
          </a:p>
        </p:txBody>
      </p:sp>
      <p:sp>
        <p:nvSpPr>
          <p:cNvPr id="6" name="Text Placeholder 8">
            <a:extLst>
              <a:ext uri="{FF2B5EF4-FFF2-40B4-BE49-F238E27FC236}">
                <a16:creationId xmlns:a16="http://schemas.microsoft.com/office/drawing/2014/main" id="{D763095C-7440-D212-03FD-FF630CDE8A6A}"/>
              </a:ext>
            </a:extLst>
          </p:cNvPr>
          <p:cNvSpPr>
            <a:spLocks noGrp="1"/>
          </p:cNvSpPr>
          <p:nvPr>
            <p:ph type="body" sz="quarter" idx="12" hasCustomPrompt="1"/>
          </p:nvPr>
        </p:nvSpPr>
        <p:spPr>
          <a:xfrm>
            <a:off x="382772" y="2793406"/>
            <a:ext cx="11426456" cy="3150196"/>
          </a:xfrm>
          <a:prstGeom prst="rect">
            <a:avLst/>
          </a:prstGeom>
        </p:spPr>
        <p:txBody>
          <a:bodyPr/>
          <a:lstStyle>
            <a:lvl1pPr marL="0" indent="0">
              <a:buNone/>
              <a:defRPr sz="2000" b="0">
                <a:solidFill>
                  <a:schemeClr val="bg2"/>
                </a:solidFill>
                <a:latin typeface="+mj-lt"/>
              </a:defRPr>
            </a:lvl1pPr>
            <a:lvl2pPr marL="457189" indent="0">
              <a:buNone/>
              <a:defRPr/>
            </a:lvl2pPr>
          </a:lstStyle>
          <a:p>
            <a:pPr lvl="0"/>
            <a:r>
              <a:rPr lang="en-US" dirty="0"/>
              <a:t>Body copy</a:t>
            </a:r>
          </a:p>
        </p:txBody>
      </p:sp>
    </p:spTree>
    <p:extLst>
      <p:ext uri="{BB962C8B-B14F-4D97-AF65-F5344CB8AC3E}">
        <p14:creationId xmlns:p14="http://schemas.microsoft.com/office/powerpoint/2010/main" val="41151111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lternate content 3">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DB82743-D2E4-9219-15DA-1F0AFB3F4D68}"/>
              </a:ext>
            </a:extLst>
          </p:cNvPr>
          <p:cNvSpPr/>
          <p:nvPr userDrawn="1"/>
        </p:nvSpPr>
        <p:spPr>
          <a:xfrm>
            <a:off x="10682653" y="2"/>
            <a:ext cx="1509347" cy="6857999"/>
          </a:xfrm>
          <a:prstGeom prst="rect">
            <a:avLst/>
          </a:prstGeom>
          <a:solidFill>
            <a:srgbClr val="00607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14" name="Graphic 13">
            <a:extLst>
              <a:ext uri="{FF2B5EF4-FFF2-40B4-BE49-F238E27FC236}">
                <a16:creationId xmlns:a16="http://schemas.microsoft.com/office/drawing/2014/main" id="{B201F2AB-6DE1-0E7D-ED7C-A0A2565BE07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21294098">
            <a:off x="9357420" y="-878893"/>
            <a:ext cx="5513686" cy="4898658"/>
          </a:xfrm>
          <a:prstGeom prst="rect">
            <a:avLst/>
          </a:prstGeom>
        </p:spPr>
      </p:pic>
      <p:sp>
        <p:nvSpPr>
          <p:cNvPr id="8" name="Text Placeholder 8">
            <a:extLst>
              <a:ext uri="{FF2B5EF4-FFF2-40B4-BE49-F238E27FC236}">
                <a16:creationId xmlns:a16="http://schemas.microsoft.com/office/drawing/2014/main" id="{1DCD3939-D678-9C58-3458-DE9867DA8361}"/>
              </a:ext>
            </a:extLst>
          </p:cNvPr>
          <p:cNvSpPr>
            <a:spLocks noGrp="1"/>
          </p:cNvSpPr>
          <p:nvPr>
            <p:ph type="body" sz="quarter" idx="10" hasCustomPrompt="1"/>
          </p:nvPr>
        </p:nvSpPr>
        <p:spPr>
          <a:xfrm>
            <a:off x="382772" y="271048"/>
            <a:ext cx="9835116" cy="590192"/>
          </a:xfrm>
          <a:prstGeom prst="rect">
            <a:avLst/>
          </a:prstGeom>
        </p:spPr>
        <p:txBody>
          <a:bodyPr/>
          <a:lstStyle>
            <a:lvl1pPr marL="0" indent="0">
              <a:buNone/>
              <a:defRPr sz="4400" b="1">
                <a:solidFill>
                  <a:schemeClr val="bg2"/>
                </a:solidFill>
                <a:latin typeface="+mj-lt"/>
              </a:defRPr>
            </a:lvl1pPr>
            <a:lvl2pPr marL="457189" indent="0">
              <a:buNone/>
              <a:defRPr/>
            </a:lvl2pPr>
          </a:lstStyle>
          <a:p>
            <a:pPr lvl="0"/>
            <a:r>
              <a:rPr lang="en-US" dirty="0"/>
              <a:t>Slide title</a:t>
            </a:r>
          </a:p>
        </p:txBody>
      </p:sp>
      <p:sp>
        <p:nvSpPr>
          <p:cNvPr id="9" name="Text Placeholder 8">
            <a:extLst>
              <a:ext uri="{FF2B5EF4-FFF2-40B4-BE49-F238E27FC236}">
                <a16:creationId xmlns:a16="http://schemas.microsoft.com/office/drawing/2014/main" id="{F4DDF363-D961-780F-C50C-10F9CAC5C0FB}"/>
              </a:ext>
            </a:extLst>
          </p:cNvPr>
          <p:cNvSpPr>
            <a:spLocks noGrp="1"/>
          </p:cNvSpPr>
          <p:nvPr>
            <p:ph type="body" sz="quarter" idx="11"/>
          </p:nvPr>
        </p:nvSpPr>
        <p:spPr>
          <a:xfrm>
            <a:off x="382772" y="1173267"/>
            <a:ext cx="9835116" cy="494384"/>
          </a:xfrm>
          <a:prstGeom prst="rect">
            <a:avLst/>
          </a:prstGeom>
        </p:spPr>
        <p:txBody>
          <a:bodyPr/>
          <a:lstStyle>
            <a:lvl1pPr marL="0" indent="0">
              <a:buNone/>
              <a:defRPr sz="2800" b="0">
                <a:solidFill>
                  <a:schemeClr val="tx2"/>
                </a:solidFill>
                <a:latin typeface="+mj-lt"/>
              </a:defRPr>
            </a:lvl1pPr>
            <a:lvl2pPr marL="457189" indent="0">
              <a:buNone/>
              <a:defRPr/>
            </a:lvl2pPr>
          </a:lstStyle>
          <a:p>
            <a:pPr lvl="0"/>
            <a:r>
              <a:rPr lang="en-US" dirty="0"/>
              <a:t>Click to edit Master text styles</a:t>
            </a:r>
          </a:p>
        </p:txBody>
      </p:sp>
      <p:sp>
        <p:nvSpPr>
          <p:cNvPr id="10" name="Text Placeholder 8">
            <a:extLst>
              <a:ext uri="{FF2B5EF4-FFF2-40B4-BE49-F238E27FC236}">
                <a16:creationId xmlns:a16="http://schemas.microsoft.com/office/drawing/2014/main" id="{65181D78-3290-C9A5-F40F-72C076D59552}"/>
              </a:ext>
            </a:extLst>
          </p:cNvPr>
          <p:cNvSpPr>
            <a:spLocks noGrp="1"/>
          </p:cNvSpPr>
          <p:nvPr>
            <p:ph type="body" sz="quarter" idx="12" hasCustomPrompt="1"/>
          </p:nvPr>
        </p:nvSpPr>
        <p:spPr>
          <a:xfrm>
            <a:off x="382772" y="1910902"/>
            <a:ext cx="9835116" cy="4032700"/>
          </a:xfrm>
          <a:prstGeom prst="rect">
            <a:avLst/>
          </a:prstGeom>
        </p:spPr>
        <p:txBody>
          <a:bodyPr/>
          <a:lstStyle>
            <a:lvl1pPr marL="0" indent="0">
              <a:buNone/>
              <a:defRPr sz="2000" b="0">
                <a:solidFill>
                  <a:schemeClr val="bg2"/>
                </a:solidFill>
                <a:latin typeface="+mj-lt"/>
              </a:defRPr>
            </a:lvl1pPr>
            <a:lvl2pPr marL="457189" indent="0">
              <a:buNone/>
              <a:defRPr/>
            </a:lvl2pPr>
          </a:lstStyle>
          <a:p>
            <a:pPr lvl="0"/>
            <a:r>
              <a:rPr lang="en-US" dirty="0"/>
              <a:t>Body copy</a:t>
            </a:r>
          </a:p>
        </p:txBody>
      </p:sp>
    </p:spTree>
    <p:extLst>
      <p:ext uri="{BB962C8B-B14F-4D97-AF65-F5344CB8AC3E}">
        <p14:creationId xmlns:p14="http://schemas.microsoft.com/office/powerpoint/2010/main" val="41023095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title teal">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9590A2D-1331-FDA6-45F4-C8CFAF8E1996}"/>
              </a:ext>
            </a:extLst>
          </p:cNvPr>
          <p:cNvSpPr/>
          <p:nvPr userDrawn="1"/>
        </p:nvSpPr>
        <p:spPr>
          <a:xfrm>
            <a:off x="0" y="0"/>
            <a:ext cx="12192000" cy="6858000"/>
          </a:xfrm>
          <a:prstGeom prst="rect">
            <a:avLst/>
          </a:prstGeom>
          <a:solidFill>
            <a:srgbClr val="00607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dirty="0"/>
          </a:p>
        </p:txBody>
      </p:sp>
      <p:sp>
        <p:nvSpPr>
          <p:cNvPr id="3" name="Text Placeholder 7">
            <a:extLst>
              <a:ext uri="{FF2B5EF4-FFF2-40B4-BE49-F238E27FC236}">
                <a16:creationId xmlns:a16="http://schemas.microsoft.com/office/drawing/2014/main" id="{26A4B3B0-3122-455F-AEDD-6C7131EE02CF}"/>
              </a:ext>
            </a:extLst>
          </p:cNvPr>
          <p:cNvSpPr>
            <a:spLocks noGrp="1"/>
          </p:cNvSpPr>
          <p:nvPr>
            <p:ph type="body" sz="quarter" idx="10" hasCustomPrompt="1"/>
          </p:nvPr>
        </p:nvSpPr>
        <p:spPr>
          <a:xfrm>
            <a:off x="1360968" y="2308132"/>
            <a:ext cx="9470064" cy="828473"/>
          </a:xfrm>
          <a:prstGeom prst="rect">
            <a:avLst/>
          </a:prstGeom>
        </p:spPr>
        <p:txBody>
          <a:bodyPr/>
          <a:lstStyle>
            <a:lvl1pPr marL="0" indent="0" algn="ctr">
              <a:buNone/>
              <a:defRPr sz="5400" b="1">
                <a:solidFill>
                  <a:schemeClr val="bg1"/>
                </a:solidFill>
                <a:latin typeface="+mj-lt"/>
              </a:defRPr>
            </a:lvl1pPr>
          </a:lstStyle>
          <a:p>
            <a:pPr lvl="0"/>
            <a:r>
              <a:rPr lang="en-US" dirty="0"/>
              <a:t>Section title</a:t>
            </a:r>
          </a:p>
        </p:txBody>
      </p:sp>
      <p:sp>
        <p:nvSpPr>
          <p:cNvPr id="4" name="Text Placeholder 9">
            <a:extLst>
              <a:ext uri="{FF2B5EF4-FFF2-40B4-BE49-F238E27FC236}">
                <a16:creationId xmlns:a16="http://schemas.microsoft.com/office/drawing/2014/main" id="{6342AED7-A76C-537C-C48C-99CE4D9DDC5E}"/>
              </a:ext>
            </a:extLst>
          </p:cNvPr>
          <p:cNvSpPr>
            <a:spLocks noGrp="1"/>
          </p:cNvSpPr>
          <p:nvPr>
            <p:ph type="body" sz="quarter" idx="11" hasCustomPrompt="1"/>
          </p:nvPr>
        </p:nvSpPr>
        <p:spPr>
          <a:xfrm>
            <a:off x="1360968" y="3383943"/>
            <a:ext cx="9470064" cy="571369"/>
          </a:xfrm>
          <a:prstGeom prst="rect">
            <a:avLst/>
          </a:prstGeom>
        </p:spPr>
        <p:txBody>
          <a:bodyPr/>
          <a:lstStyle>
            <a:lvl1pPr marL="0" indent="0" algn="ctr">
              <a:buNone/>
              <a:defRPr>
                <a:solidFill>
                  <a:schemeClr val="bg1"/>
                </a:solidFill>
              </a:defRPr>
            </a:lvl1pPr>
            <a:lvl2pPr marL="457189" indent="0">
              <a:buNone/>
              <a:defRPr/>
            </a:lvl2pPr>
          </a:lstStyle>
          <a:p>
            <a:pPr lvl="0"/>
            <a:r>
              <a:rPr lang="en-US" dirty="0"/>
              <a:t>Sub heading</a:t>
            </a:r>
          </a:p>
        </p:txBody>
      </p:sp>
    </p:spTree>
    <p:extLst>
      <p:ext uri="{BB962C8B-B14F-4D97-AF65-F5344CB8AC3E}">
        <p14:creationId xmlns:p14="http://schemas.microsoft.com/office/powerpoint/2010/main" val="200408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title white">
    <p:spTree>
      <p:nvGrpSpPr>
        <p:cNvPr id="1" name=""/>
        <p:cNvGrpSpPr/>
        <p:nvPr/>
      </p:nvGrpSpPr>
      <p:grpSpPr>
        <a:xfrm>
          <a:off x="0" y="0"/>
          <a:ext cx="0" cy="0"/>
          <a:chOff x="0" y="0"/>
          <a:chExt cx="0" cy="0"/>
        </a:xfrm>
      </p:grpSpPr>
      <p:sp>
        <p:nvSpPr>
          <p:cNvPr id="9" name="Text Placeholder 7">
            <a:extLst>
              <a:ext uri="{FF2B5EF4-FFF2-40B4-BE49-F238E27FC236}">
                <a16:creationId xmlns:a16="http://schemas.microsoft.com/office/drawing/2014/main" id="{38455629-36DB-2522-8FAF-FF7B961EDC6F}"/>
              </a:ext>
            </a:extLst>
          </p:cNvPr>
          <p:cNvSpPr>
            <a:spLocks noGrp="1"/>
          </p:cNvSpPr>
          <p:nvPr>
            <p:ph type="body" sz="quarter" idx="10" hasCustomPrompt="1"/>
          </p:nvPr>
        </p:nvSpPr>
        <p:spPr>
          <a:xfrm>
            <a:off x="1360968" y="2308132"/>
            <a:ext cx="9470064" cy="828473"/>
          </a:xfrm>
          <a:prstGeom prst="rect">
            <a:avLst/>
          </a:prstGeom>
        </p:spPr>
        <p:txBody>
          <a:bodyPr/>
          <a:lstStyle>
            <a:lvl1pPr marL="0" indent="0" algn="ctr">
              <a:buNone/>
              <a:defRPr sz="5400" b="1">
                <a:solidFill>
                  <a:schemeClr val="bg2"/>
                </a:solidFill>
                <a:latin typeface="+mj-lt"/>
              </a:defRPr>
            </a:lvl1pPr>
          </a:lstStyle>
          <a:p>
            <a:pPr lvl="0"/>
            <a:r>
              <a:rPr lang="en-US" dirty="0"/>
              <a:t>Section title</a:t>
            </a:r>
          </a:p>
        </p:txBody>
      </p:sp>
      <p:sp>
        <p:nvSpPr>
          <p:cNvPr id="10" name="Text Placeholder 9">
            <a:extLst>
              <a:ext uri="{FF2B5EF4-FFF2-40B4-BE49-F238E27FC236}">
                <a16:creationId xmlns:a16="http://schemas.microsoft.com/office/drawing/2014/main" id="{D1306A24-67E3-070B-B45D-39485D5E83AF}"/>
              </a:ext>
            </a:extLst>
          </p:cNvPr>
          <p:cNvSpPr>
            <a:spLocks noGrp="1"/>
          </p:cNvSpPr>
          <p:nvPr>
            <p:ph type="body" sz="quarter" idx="11" hasCustomPrompt="1"/>
          </p:nvPr>
        </p:nvSpPr>
        <p:spPr>
          <a:xfrm>
            <a:off x="1360968" y="3383943"/>
            <a:ext cx="9470064" cy="571369"/>
          </a:xfrm>
          <a:prstGeom prst="rect">
            <a:avLst/>
          </a:prstGeom>
        </p:spPr>
        <p:txBody>
          <a:bodyPr/>
          <a:lstStyle>
            <a:lvl1pPr marL="0" indent="0" algn="ctr">
              <a:buNone/>
              <a:defRPr>
                <a:solidFill>
                  <a:schemeClr val="tx2"/>
                </a:solidFill>
              </a:defRPr>
            </a:lvl1pPr>
            <a:lvl2pPr marL="457189" indent="0">
              <a:buNone/>
              <a:defRPr/>
            </a:lvl2pPr>
          </a:lstStyle>
          <a:p>
            <a:pPr lvl="0"/>
            <a:r>
              <a:rPr lang="en-US" dirty="0"/>
              <a:t>Sub heading</a:t>
            </a:r>
          </a:p>
        </p:txBody>
      </p:sp>
    </p:spTree>
    <p:extLst>
      <p:ext uri="{BB962C8B-B14F-4D97-AF65-F5344CB8AC3E}">
        <p14:creationId xmlns:p14="http://schemas.microsoft.com/office/powerpoint/2010/main" val="1910115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s half">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7D42B87B-39AE-8AE8-74FF-436CF0BCB96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544127" y="-209280"/>
            <a:ext cx="11683043" cy="7346902"/>
          </a:xfrm>
          <a:prstGeom prst="rect">
            <a:avLst/>
          </a:prstGeom>
        </p:spPr>
      </p:pic>
      <p:sp>
        <p:nvSpPr>
          <p:cNvPr id="3" name="Picture Placeholder 2">
            <a:extLst>
              <a:ext uri="{FF2B5EF4-FFF2-40B4-BE49-F238E27FC236}">
                <a16:creationId xmlns:a16="http://schemas.microsoft.com/office/drawing/2014/main" id="{67F8953B-80E1-4E3A-5FB9-8FB3390CADA8}"/>
              </a:ext>
            </a:extLst>
          </p:cNvPr>
          <p:cNvSpPr>
            <a:spLocks noGrp="1"/>
          </p:cNvSpPr>
          <p:nvPr>
            <p:ph type="pic" sz="quarter" idx="10"/>
          </p:nvPr>
        </p:nvSpPr>
        <p:spPr>
          <a:xfrm>
            <a:off x="7660256" y="983413"/>
            <a:ext cx="3959525" cy="2009954"/>
          </a:xfrm>
          <a:prstGeom prst="rect">
            <a:avLst/>
          </a:prstGeom>
        </p:spPr>
        <p:txBody>
          <a:bodyPr/>
          <a:lstStyle>
            <a:lvl1pPr>
              <a:defRPr>
                <a:solidFill>
                  <a:schemeClr val="bg2"/>
                </a:solidFill>
              </a:defRPr>
            </a:lvl1pPr>
          </a:lstStyle>
          <a:p>
            <a:endParaRPr lang="en-GB" dirty="0"/>
          </a:p>
        </p:txBody>
      </p:sp>
      <p:sp>
        <p:nvSpPr>
          <p:cNvPr id="4" name="Picture Placeholder 2">
            <a:extLst>
              <a:ext uri="{FF2B5EF4-FFF2-40B4-BE49-F238E27FC236}">
                <a16:creationId xmlns:a16="http://schemas.microsoft.com/office/drawing/2014/main" id="{61F0BF9F-567D-69BA-EC66-A752E3B3EE9F}"/>
              </a:ext>
            </a:extLst>
          </p:cNvPr>
          <p:cNvSpPr>
            <a:spLocks noGrp="1"/>
          </p:cNvSpPr>
          <p:nvPr>
            <p:ph type="pic" sz="quarter" idx="11"/>
          </p:nvPr>
        </p:nvSpPr>
        <p:spPr>
          <a:xfrm>
            <a:off x="7660256" y="3429002"/>
            <a:ext cx="3959525" cy="2101969"/>
          </a:xfrm>
          <a:prstGeom prst="rect">
            <a:avLst/>
          </a:prstGeom>
        </p:spPr>
        <p:txBody>
          <a:bodyPr/>
          <a:lstStyle>
            <a:lvl1pPr>
              <a:defRPr>
                <a:solidFill>
                  <a:schemeClr val="bg2"/>
                </a:solidFill>
              </a:defRPr>
            </a:lvl1pPr>
          </a:lstStyle>
          <a:p>
            <a:endParaRPr lang="en-GB" dirty="0"/>
          </a:p>
        </p:txBody>
      </p:sp>
      <p:sp>
        <p:nvSpPr>
          <p:cNvPr id="5" name="Text Placeholder 8">
            <a:extLst>
              <a:ext uri="{FF2B5EF4-FFF2-40B4-BE49-F238E27FC236}">
                <a16:creationId xmlns:a16="http://schemas.microsoft.com/office/drawing/2014/main" id="{A86CACFE-6B92-5991-977A-A6247739C53B}"/>
              </a:ext>
            </a:extLst>
          </p:cNvPr>
          <p:cNvSpPr>
            <a:spLocks noGrp="1"/>
          </p:cNvSpPr>
          <p:nvPr>
            <p:ph type="body" sz="quarter" idx="12" hasCustomPrompt="1"/>
          </p:nvPr>
        </p:nvSpPr>
        <p:spPr>
          <a:xfrm>
            <a:off x="382772" y="271048"/>
            <a:ext cx="5337544" cy="1297428"/>
          </a:xfrm>
          <a:prstGeom prst="rect">
            <a:avLst/>
          </a:prstGeom>
        </p:spPr>
        <p:txBody>
          <a:bodyPr/>
          <a:lstStyle>
            <a:lvl1pPr marL="0" indent="0">
              <a:buNone/>
              <a:defRPr sz="4400" b="1">
                <a:solidFill>
                  <a:schemeClr val="bg2"/>
                </a:solidFill>
                <a:latin typeface="+mj-lt"/>
              </a:defRPr>
            </a:lvl1pPr>
            <a:lvl2pPr marL="457189" indent="0">
              <a:buNone/>
              <a:defRPr/>
            </a:lvl2pPr>
          </a:lstStyle>
          <a:p>
            <a:pPr lvl="0"/>
            <a:r>
              <a:rPr lang="en-US" dirty="0"/>
              <a:t>Slide title</a:t>
            </a:r>
          </a:p>
        </p:txBody>
      </p:sp>
      <p:sp>
        <p:nvSpPr>
          <p:cNvPr id="6" name="Text Placeholder 8">
            <a:extLst>
              <a:ext uri="{FF2B5EF4-FFF2-40B4-BE49-F238E27FC236}">
                <a16:creationId xmlns:a16="http://schemas.microsoft.com/office/drawing/2014/main" id="{AE054877-3541-642A-D461-DCE409A028BE}"/>
              </a:ext>
            </a:extLst>
          </p:cNvPr>
          <p:cNvSpPr>
            <a:spLocks noGrp="1"/>
          </p:cNvSpPr>
          <p:nvPr>
            <p:ph type="body" sz="quarter" idx="13" hasCustomPrompt="1"/>
          </p:nvPr>
        </p:nvSpPr>
        <p:spPr>
          <a:xfrm>
            <a:off x="382772" y="1903326"/>
            <a:ext cx="5337544" cy="494384"/>
          </a:xfrm>
          <a:prstGeom prst="rect">
            <a:avLst/>
          </a:prstGeom>
        </p:spPr>
        <p:txBody>
          <a:bodyPr/>
          <a:lstStyle>
            <a:lvl1pPr marL="0" indent="0">
              <a:buNone/>
              <a:defRPr sz="2800" b="0">
                <a:solidFill>
                  <a:schemeClr val="tx2"/>
                </a:solidFill>
                <a:latin typeface="+mj-lt"/>
              </a:defRPr>
            </a:lvl1pPr>
            <a:lvl2pPr marL="457189" indent="0">
              <a:buNone/>
              <a:defRPr/>
            </a:lvl2pPr>
          </a:lstStyle>
          <a:p>
            <a:pPr lvl="0"/>
            <a:r>
              <a:rPr lang="en-US" dirty="0"/>
              <a:t>Sub heading</a:t>
            </a:r>
          </a:p>
        </p:txBody>
      </p:sp>
      <p:sp>
        <p:nvSpPr>
          <p:cNvPr id="7" name="Text Placeholder 8">
            <a:extLst>
              <a:ext uri="{FF2B5EF4-FFF2-40B4-BE49-F238E27FC236}">
                <a16:creationId xmlns:a16="http://schemas.microsoft.com/office/drawing/2014/main" id="{36EB81D1-CA72-DD7A-05E9-4C045F9B4E74}"/>
              </a:ext>
            </a:extLst>
          </p:cNvPr>
          <p:cNvSpPr>
            <a:spLocks noGrp="1"/>
          </p:cNvSpPr>
          <p:nvPr>
            <p:ph type="body" sz="quarter" idx="14" hasCustomPrompt="1"/>
          </p:nvPr>
        </p:nvSpPr>
        <p:spPr>
          <a:xfrm>
            <a:off x="382772" y="2658136"/>
            <a:ext cx="5337544" cy="3285466"/>
          </a:xfrm>
          <a:prstGeom prst="rect">
            <a:avLst/>
          </a:prstGeom>
        </p:spPr>
        <p:txBody>
          <a:bodyPr/>
          <a:lstStyle>
            <a:lvl1pPr marL="0" indent="0">
              <a:buNone/>
              <a:defRPr sz="2000" b="0">
                <a:solidFill>
                  <a:schemeClr val="bg2"/>
                </a:solidFill>
                <a:latin typeface="+mj-lt"/>
              </a:defRPr>
            </a:lvl1pPr>
            <a:lvl2pPr marL="457189" indent="0">
              <a:buNone/>
              <a:defRPr/>
            </a:lvl2pPr>
          </a:lstStyle>
          <a:p>
            <a:pPr lvl="0"/>
            <a:r>
              <a:rPr lang="en-US" dirty="0"/>
              <a:t>Body copy</a:t>
            </a:r>
          </a:p>
        </p:txBody>
      </p:sp>
    </p:spTree>
    <p:extLst>
      <p:ext uri="{BB962C8B-B14F-4D97-AF65-F5344CB8AC3E}">
        <p14:creationId xmlns:p14="http://schemas.microsoft.com/office/powerpoint/2010/main" val="35122650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s half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B3E75C4-EC6F-6759-4D45-93912B74F9BF}"/>
              </a:ext>
            </a:extLst>
          </p:cNvPr>
          <p:cNvSpPr/>
          <p:nvPr userDrawn="1"/>
        </p:nvSpPr>
        <p:spPr>
          <a:xfrm>
            <a:off x="6096000" y="0"/>
            <a:ext cx="6096000" cy="6858000"/>
          </a:xfrm>
          <a:prstGeom prst="rect">
            <a:avLst/>
          </a:prstGeom>
          <a:solidFill>
            <a:srgbClr val="00607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3" name="Picture Placeholder 2">
            <a:extLst>
              <a:ext uri="{FF2B5EF4-FFF2-40B4-BE49-F238E27FC236}">
                <a16:creationId xmlns:a16="http://schemas.microsoft.com/office/drawing/2014/main" id="{8AB30B3F-55CF-8D73-F72B-3758E3E6042E}"/>
              </a:ext>
            </a:extLst>
          </p:cNvPr>
          <p:cNvSpPr>
            <a:spLocks noGrp="1"/>
          </p:cNvSpPr>
          <p:nvPr>
            <p:ph type="pic" sz="quarter" idx="10"/>
          </p:nvPr>
        </p:nvSpPr>
        <p:spPr>
          <a:xfrm>
            <a:off x="6443664" y="344490"/>
            <a:ext cx="5375275" cy="2562225"/>
          </a:xfrm>
          <a:prstGeom prst="rect">
            <a:avLst/>
          </a:prstGeom>
        </p:spPr>
        <p:txBody>
          <a:bodyPr/>
          <a:lstStyle/>
          <a:p>
            <a:endParaRPr lang="en-GB" dirty="0"/>
          </a:p>
        </p:txBody>
      </p:sp>
      <p:sp>
        <p:nvSpPr>
          <p:cNvPr id="4" name="Picture Placeholder 2">
            <a:extLst>
              <a:ext uri="{FF2B5EF4-FFF2-40B4-BE49-F238E27FC236}">
                <a16:creationId xmlns:a16="http://schemas.microsoft.com/office/drawing/2014/main" id="{7557E473-E0DB-4E5E-D6B5-6C45B26F136A}"/>
              </a:ext>
            </a:extLst>
          </p:cNvPr>
          <p:cNvSpPr>
            <a:spLocks noGrp="1"/>
          </p:cNvSpPr>
          <p:nvPr>
            <p:ph type="pic" sz="quarter" idx="11"/>
          </p:nvPr>
        </p:nvSpPr>
        <p:spPr>
          <a:xfrm>
            <a:off x="6443664" y="3798890"/>
            <a:ext cx="5375275" cy="2562225"/>
          </a:xfrm>
          <a:prstGeom prst="rect">
            <a:avLst/>
          </a:prstGeom>
        </p:spPr>
        <p:txBody>
          <a:bodyPr/>
          <a:lstStyle/>
          <a:p>
            <a:endParaRPr lang="en-GB" dirty="0"/>
          </a:p>
        </p:txBody>
      </p:sp>
      <p:sp>
        <p:nvSpPr>
          <p:cNvPr id="8" name="Text Placeholder 8">
            <a:extLst>
              <a:ext uri="{FF2B5EF4-FFF2-40B4-BE49-F238E27FC236}">
                <a16:creationId xmlns:a16="http://schemas.microsoft.com/office/drawing/2014/main" id="{0667356A-91E5-36F0-E108-DFE131EE9003}"/>
              </a:ext>
            </a:extLst>
          </p:cNvPr>
          <p:cNvSpPr>
            <a:spLocks noGrp="1"/>
          </p:cNvSpPr>
          <p:nvPr>
            <p:ph type="body" sz="quarter" idx="12" hasCustomPrompt="1"/>
          </p:nvPr>
        </p:nvSpPr>
        <p:spPr>
          <a:xfrm>
            <a:off x="382772" y="271048"/>
            <a:ext cx="5337544" cy="1297428"/>
          </a:xfrm>
          <a:prstGeom prst="rect">
            <a:avLst/>
          </a:prstGeom>
        </p:spPr>
        <p:txBody>
          <a:bodyPr/>
          <a:lstStyle>
            <a:lvl1pPr marL="0" indent="0">
              <a:buNone/>
              <a:defRPr sz="4400" b="1">
                <a:solidFill>
                  <a:schemeClr val="bg2"/>
                </a:solidFill>
                <a:latin typeface="+mj-lt"/>
              </a:defRPr>
            </a:lvl1pPr>
            <a:lvl2pPr marL="457189" indent="0">
              <a:buNone/>
              <a:defRPr/>
            </a:lvl2pPr>
          </a:lstStyle>
          <a:p>
            <a:pPr lvl="0"/>
            <a:r>
              <a:rPr lang="en-US" dirty="0"/>
              <a:t>Slide title</a:t>
            </a:r>
          </a:p>
        </p:txBody>
      </p:sp>
      <p:sp>
        <p:nvSpPr>
          <p:cNvPr id="9" name="Text Placeholder 8">
            <a:extLst>
              <a:ext uri="{FF2B5EF4-FFF2-40B4-BE49-F238E27FC236}">
                <a16:creationId xmlns:a16="http://schemas.microsoft.com/office/drawing/2014/main" id="{07130905-3B76-AE3F-80EE-A98BADBE0AA8}"/>
              </a:ext>
            </a:extLst>
          </p:cNvPr>
          <p:cNvSpPr>
            <a:spLocks noGrp="1"/>
          </p:cNvSpPr>
          <p:nvPr>
            <p:ph type="body" sz="quarter" idx="13" hasCustomPrompt="1"/>
          </p:nvPr>
        </p:nvSpPr>
        <p:spPr>
          <a:xfrm>
            <a:off x="382772" y="1903326"/>
            <a:ext cx="5337544" cy="494384"/>
          </a:xfrm>
          <a:prstGeom prst="rect">
            <a:avLst/>
          </a:prstGeom>
        </p:spPr>
        <p:txBody>
          <a:bodyPr/>
          <a:lstStyle>
            <a:lvl1pPr marL="0" indent="0">
              <a:buNone/>
              <a:defRPr sz="2800" b="0">
                <a:solidFill>
                  <a:schemeClr val="tx2"/>
                </a:solidFill>
                <a:latin typeface="+mj-lt"/>
              </a:defRPr>
            </a:lvl1pPr>
            <a:lvl2pPr marL="457189" indent="0">
              <a:buNone/>
              <a:defRPr/>
            </a:lvl2pPr>
          </a:lstStyle>
          <a:p>
            <a:pPr lvl="0"/>
            <a:r>
              <a:rPr lang="en-US" dirty="0"/>
              <a:t>Sub heading</a:t>
            </a:r>
          </a:p>
        </p:txBody>
      </p:sp>
      <p:sp>
        <p:nvSpPr>
          <p:cNvPr id="10" name="Text Placeholder 8">
            <a:extLst>
              <a:ext uri="{FF2B5EF4-FFF2-40B4-BE49-F238E27FC236}">
                <a16:creationId xmlns:a16="http://schemas.microsoft.com/office/drawing/2014/main" id="{85003E70-9A6C-5618-6B9A-E649194AF335}"/>
              </a:ext>
            </a:extLst>
          </p:cNvPr>
          <p:cNvSpPr>
            <a:spLocks noGrp="1"/>
          </p:cNvSpPr>
          <p:nvPr>
            <p:ph type="body" sz="quarter" idx="14" hasCustomPrompt="1"/>
          </p:nvPr>
        </p:nvSpPr>
        <p:spPr>
          <a:xfrm>
            <a:off x="382772" y="2658136"/>
            <a:ext cx="5337544" cy="3285466"/>
          </a:xfrm>
          <a:prstGeom prst="rect">
            <a:avLst/>
          </a:prstGeom>
        </p:spPr>
        <p:txBody>
          <a:bodyPr/>
          <a:lstStyle>
            <a:lvl1pPr marL="0" indent="0">
              <a:buNone/>
              <a:defRPr sz="2000" b="0">
                <a:solidFill>
                  <a:schemeClr val="bg2"/>
                </a:solidFill>
                <a:latin typeface="+mj-lt"/>
              </a:defRPr>
            </a:lvl1pPr>
            <a:lvl2pPr marL="457189" indent="0">
              <a:buNone/>
              <a:defRPr/>
            </a:lvl2pPr>
          </a:lstStyle>
          <a:p>
            <a:pPr lvl="0"/>
            <a:r>
              <a:rPr lang="en-US" dirty="0"/>
              <a:t>Body copy</a:t>
            </a:r>
          </a:p>
        </p:txBody>
      </p:sp>
    </p:spTree>
    <p:extLst>
      <p:ext uri="{BB962C8B-B14F-4D97-AF65-F5344CB8AC3E}">
        <p14:creationId xmlns:p14="http://schemas.microsoft.com/office/powerpoint/2010/main" val="3222109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images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3CBFB7-AC8C-0869-2666-C1FDAC48DE44}"/>
              </a:ext>
            </a:extLst>
          </p:cNvPr>
          <p:cNvSpPr/>
          <p:nvPr userDrawn="1"/>
        </p:nvSpPr>
        <p:spPr>
          <a:xfrm>
            <a:off x="0" y="5779698"/>
            <a:ext cx="12192000" cy="1078302"/>
          </a:xfrm>
          <a:prstGeom prst="rect">
            <a:avLst/>
          </a:prstGeom>
          <a:solidFill>
            <a:srgbClr val="00607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3" name="Graphic 2">
            <a:extLst>
              <a:ext uri="{FF2B5EF4-FFF2-40B4-BE49-F238E27FC236}">
                <a16:creationId xmlns:a16="http://schemas.microsoft.com/office/drawing/2014/main" id="{8073B0EB-AC08-AB7E-7B8F-589EA6C5A7B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907075">
            <a:off x="8810401" y="3358784"/>
            <a:ext cx="4306537" cy="5920126"/>
          </a:xfrm>
          <a:prstGeom prst="rect">
            <a:avLst/>
          </a:prstGeom>
        </p:spPr>
      </p:pic>
      <p:sp>
        <p:nvSpPr>
          <p:cNvPr id="5" name="Picture Placeholder 4">
            <a:extLst>
              <a:ext uri="{FF2B5EF4-FFF2-40B4-BE49-F238E27FC236}">
                <a16:creationId xmlns:a16="http://schemas.microsoft.com/office/drawing/2014/main" id="{6FDFCC89-4DBE-6454-EA6D-F376C03455AE}"/>
              </a:ext>
            </a:extLst>
          </p:cNvPr>
          <p:cNvSpPr>
            <a:spLocks noGrp="1"/>
          </p:cNvSpPr>
          <p:nvPr>
            <p:ph type="pic" sz="quarter" idx="10"/>
          </p:nvPr>
        </p:nvSpPr>
        <p:spPr>
          <a:xfrm>
            <a:off x="906465" y="4468813"/>
            <a:ext cx="2924175" cy="1992312"/>
          </a:xfrm>
          <a:prstGeom prst="rect">
            <a:avLst/>
          </a:prstGeom>
        </p:spPr>
        <p:txBody>
          <a:bodyPr/>
          <a:lstStyle>
            <a:lvl1pPr>
              <a:defRPr>
                <a:solidFill>
                  <a:schemeClr val="bg2"/>
                </a:solidFill>
              </a:defRPr>
            </a:lvl1pPr>
          </a:lstStyle>
          <a:p>
            <a:endParaRPr lang="en-GB" dirty="0"/>
          </a:p>
        </p:txBody>
      </p:sp>
      <p:sp>
        <p:nvSpPr>
          <p:cNvPr id="7" name="Picture Placeholder 4">
            <a:extLst>
              <a:ext uri="{FF2B5EF4-FFF2-40B4-BE49-F238E27FC236}">
                <a16:creationId xmlns:a16="http://schemas.microsoft.com/office/drawing/2014/main" id="{34104393-F7D0-8059-FA49-FBB10150647E}"/>
              </a:ext>
            </a:extLst>
          </p:cNvPr>
          <p:cNvSpPr>
            <a:spLocks noGrp="1"/>
          </p:cNvSpPr>
          <p:nvPr>
            <p:ph type="pic" sz="quarter" idx="12"/>
          </p:nvPr>
        </p:nvSpPr>
        <p:spPr>
          <a:xfrm>
            <a:off x="4633914" y="4466268"/>
            <a:ext cx="2924175" cy="1992312"/>
          </a:xfrm>
          <a:prstGeom prst="rect">
            <a:avLst/>
          </a:prstGeom>
        </p:spPr>
        <p:txBody>
          <a:bodyPr/>
          <a:lstStyle>
            <a:lvl1pPr>
              <a:defRPr>
                <a:solidFill>
                  <a:srgbClr val="011E41"/>
                </a:solidFill>
              </a:defRPr>
            </a:lvl1pPr>
          </a:lstStyle>
          <a:p>
            <a:endParaRPr lang="en-GB" dirty="0"/>
          </a:p>
        </p:txBody>
      </p:sp>
      <p:sp>
        <p:nvSpPr>
          <p:cNvPr id="8" name="Picture Placeholder 4">
            <a:extLst>
              <a:ext uri="{FF2B5EF4-FFF2-40B4-BE49-F238E27FC236}">
                <a16:creationId xmlns:a16="http://schemas.microsoft.com/office/drawing/2014/main" id="{32423352-6820-9DE5-875E-25A3933A81FA}"/>
              </a:ext>
            </a:extLst>
          </p:cNvPr>
          <p:cNvSpPr>
            <a:spLocks noGrp="1"/>
          </p:cNvSpPr>
          <p:nvPr>
            <p:ph type="pic" sz="quarter" idx="13"/>
          </p:nvPr>
        </p:nvSpPr>
        <p:spPr>
          <a:xfrm>
            <a:off x="8208963" y="4466268"/>
            <a:ext cx="2924175" cy="1992312"/>
          </a:xfrm>
          <a:prstGeom prst="rect">
            <a:avLst/>
          </a:prstGeom>
        </p:spPr>
        <p:txBody>
          <a:bodyPr/>
          <a:lstStyle>
            <a:lvl1pPr>
              <a:defRPr>
                <a:solidFill>
                  <a:schemeClr val="bg2"/>
                </a:solidFill>
              </a:defRPr>
            </a:lvl1pPr>
          </a:lstStyle>
          <a:p>
            <a:endParaRPr lang="en-GB" dirty="0"/>
          </a:p>
        </p:txBody>
      </p:sp>
      <p:sp>
        <p:nvSpPr>
          <p:cNvPr id="4" name="Text Placeholder 8">
            <a:extLst>
              <a:ext uri="{FF2B5EF4-FFF2-40B4-BE49-F238E27FC236}">
                <a16:creationId xmlns:a16="http://schemas.microsoft.com/office/drawing/2014/main" id="{9F22E09B-529E-E02F-455F-A83FE1E660D9}"/>
              </a:ext>
            </a:extLst>
          </p:cNvPr>
          <p:cNvSpPr>
            <a:spLocks noGrp="1"/>
          </p:cNvSpPr>
          <p:nvPr>
            <p:ph type="body" sz="quarter" idx="14" hasCustomPrompt="1"/>
          </p:nvPr>
        </p:nvSpPr>
        <p:spPr>
          <a:xfrm>
            <a:off x="382772" y="271048"/>
            <a:ext cx="11426456" cy="590192"/>
          </a:xfrm>
          <a:prstGeom prst="rect">
            <a:avLst/>
          </a:prstGeom>
        </p:spPr>
        <p:txBody>
          <a:bodyPr/>
          <a:lstStyle>
            <a:lvl1pPr marL="0" indent="0">
              <a:buNone/>
              <a:defRPr sz="4400" b="1">
                <a:solidFill>
                  <a:schemeClr val="bg2"/>
                </a:solidFill>
                <a:latin typeface="+mj-lt"/>
              </a:defRPr>
            </a:lvl1pPr>
            <a:lvl2pPr marL="457189" indent="0">
              <a:buNone/>
              <a:defRPr/>
            </a:lvl2pPr>
          </a:lstStyle>
          <a:p>
            <a:pPr lvl="0"/>
            <a:r>
              <a:rPr lang="en-US" dirty="0"/>
              <a:t>Slide title</a:t>
            </a:r>
          </a:p>
        </p:txBody>
      </p:sp>
      <p:sp>
        <p:nvSpPr>
          <p:cNvPr id="6" name="Text Placeholder 8">
            <a:extLst>
              <a:ext uri="{FF2B5EF4-FFF2-40B4-BE49-F238E27FC236}">
                <a16:creationId xmlns:a16="http://schemas.microsoft.com/office/drawing/2014/main" id="{07B12E56-B2D3-BAC7-5707-3509EBBBE9F6}"/>
              </a:ext>
            </a:extLst>
          </p:cNvPr>
          <p:cNvSpPr>
            <a:spLocks noGrp="1"/>
          </p:cNvSpPr>
          <p:nvPr>
            <p:ph type="body" sz="quarter" idx="11" hasCustomPrompt="1"/>
          </p:nvPr>
        </p:nvSpPr>
        <p:spPr>
          <a:xfrm>
            <a:off x="382772" y="1173267"/>
            <a:ext cx="11426456" cy="494384"/>
          </a:xfrm>
          <a:prstGeom prst="rect">
            <a:avLst/>
          </a:prstGeom>
        </p:spPr>
        <p:txBody>
          <a:bodyPr/>
          <a:lstStyle>
            <a:lvl1pPr marL="0" indent="0">
              <a:buNone/>
              <a:defRPr sz="2800" b="0">
                <a:solidFill>
                  <a:schemeClr val="tx2"/>
                </a:solidFill>
                <a:latin typeface="+mj-lt"/>
              </a:defRPr>
            </a:lvl1pPr>
            <a:lvl2pPr marL="457189" indent="0">
              <a:buNone/>
              <a:defRPr/>
            </a:lvl2pPr>
          </a:lstStyle>
          <a:p>
            <a:pPr lvl="0"/>
            <a:r>
              <a:rPr lang="en-US" dirty="0"/>
              <a:t>Sub heading</a:t>
            </a:r>
          </a:p>
        </p:txBody>
      </p:sp>
      <p:sp>
        <p:nvSpPr>
          <p:cNvPr id="9" name="Text Placeholder 8">
            <a:extLst>
              <a:ext uri="{FF2B5EF4-FFF2-40B4-BE49-F238E27FC236}">
                <a16:creationId xmlns:a16="http://schemas.microsoft.com/office/drawing/2014/main" id="{7610A9DD-6B61-E599-1AF4-AD7E7AB4D76F}"/>
              </a:ext>
            </a:extLst>
          </p:cNvPr>
          <p:cNvSpPr>
            <a:spLocks noGrp="1"/>
          </p:cNvSpPr>
          <p:nvPr>
            <p:ph type="body" sz="quarter" idx="15" hasCustomPrompt="1"/>
          </p:nvPr>
        </p:nvSpPr>
        <p:spPr>
          <a:xfrm>
            <a:off x="382772" y="1910902"/>
            <a:ext cx="11426456" cy="2155946"/>
          </a:xfrm>
          <a:prstGeom prst="rect">
            <a:avLst/>
          </a:prstGeom>
        </p:spPr>
        <p:txBody>
          <a:bodyPr/>
          <a:lstStyle>
            <a:lvl1pPr marL="0" indent="0">
              <a:buNone/>
              <a:defRPr sz="2000" b="0">
                <a:solidFill>
                  <a:schemeClr val="bg2"/>
                </a:solidFill>
                <a:latin typeface="+mj-lt"/>
              </a:defRPr>
            </a:lvl1pPr>
            <a:lvl2pPr marL="457189" indent="0">
              <a:buNone/>
              <a:defRPr/>
            </a:lvl2pPr>
          </a:lstStyle>
          <a:p>
            <a:pPr lvl="0"/>
            <a:r>
              <a:rPr lang="en-US" dirty="0"/>
              <a:t>Body copy</a:t>
            </a:r>
          </a:p>
        </p:txBody>
      </p:sp>
    </p:spTree>
    <p:extLst>
      <p:ext uri="{BB962C8B-B14F-4D97-AF65-F5344CB8AC3E}">
        <p14:creationId xmlns:p14="http://schemas.microsoft.com/office/powerpoint/2010/main" val="10914977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End scree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9A9BA53-9C53-D0F7-DE11-C66027D3E44B}"/>
              </a:ext>
            </a:extLst>
          </p:cNvPr>
          <p:cNvSpPr/>
          <p:nvPr userDrawn="1"/>
        </p:nvSpPr>
        <p:spPr>
          <a:xfrm>
            <a:off x="0" y="0"/>
            <a:ext cx="12192000" cy="6858000"/>
          </a:xfrm>
          <a:prstGeom prst="rect">
            <a:avLst/>
          </a:prstGeom>
          <a:solidFill>
            <a:srgbClr val="00607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dirty="0"/>
          </a:p>
        </p:txBody>
      </p:sp>
      <p:pic>
        <p:nvPicPr>
          <p:cNvPr id="5" name="Graphic 4">
            <a:extLst>
              <a:ext uri="{FF2B5EF4-FFF2-40B4-BE49-F238E27FC236}">
                <a16:creationId xmlns:a16="http://schemas.microsoft.com/office/drawing/2014/main" id="{52786B3F-5A99-08EB-C863-7A2B04FCDFE3}"/>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r="12553" b="19623"/>
          <a:stretch/>
        </p:blipFill>
        <p:spPr>
          <a:xfrm>
            <a:off x="1164565" y="-150187"/>
            <a:ext cx="11027435" cy="7008187"/>
          </a:xfrm>
          <a:prstGeom prst="rect">
            <a:avLst/>
          </a:prstGeom>
        </p:spPr>
      </p:pic>
      <p:sp>
        <p:nvSpPr>
          <p:cNvPr id="9" name="Text Placeholder 8">
            <a:extLst>
              <a:ext uri="{FF2B5EF4-FFF2-40B4-BE49-F238E27FC236}">
                <a16:creationId xmlns:a16="http://schemas.microsoft.com/office/drawing/2014/main" id="{C0A25C33-8900-56B3-FDC9-8D0904591C9E}"/>
              </a:ext>
            </a:extLst>
          </p:cNvPr>
          <p:cNvSpPr>
            <a:spLocks noGrp="1"/>
          </p:cNvSpPr>
          <p:nvPr>
            <p:ph type="body" sz="quarter" idx="12" hasCustomPrompt="1"/>
          </p:nvPr>
        </p:nvSpPr>
        <p:spPr>
          <a:xfrm>
            <a:off x="2406502" y="1992059"/>
            <a:ext cx="7378996" cy="836201"/>
          </a:xfrm>
          <a:prstGeom prst="rect">
            <a:avLst/>
          </a:prstGeom>
        </p:spPr>
        <p:txBody>
          <a:bodyPr/>
          <a:lstStyle>
            <a:lvl1pPr marL="0" indent="0" algn="ctr">
              <a:buNone/>
              <a:defRPr sz="5400" b="1">
                <a:solidFill>
                  <a:schemeClr val="bg1"/>
                </a:solidFill>
                <a:latin typeface="+mj-lt"/>
              </a:defRPr>
            </a:lvl1pPr>
            <a:lvl2pPr marL="457189" indent="0">
              <a:buNone/>
              <a:defRPr/>
            </a:lvl2pPr>
          </a:lstStyle>
          <a:p>
            <a:pPr lvl="0"/>
            <a:r>
              <a:rPr lang="en-US" dirty="0"/>
              <a:t>End slide title</a:t>
            </a:r>
          </a:p>
        </p:txBody>
      </p:sp>
      <p:sp>
        <p:nvSpPr>
          <p:cNvPr id="11" name="Text Placeholder 8">
            <a:extLst>
              <a:ext uri="{FF2B5EF4-FFF2-40B4-BE49-F238E27FC236}">
                <a16:creationId xmlns:a16="http://schemas.microsoft.com/office/drawing/2014/main" id="{D59A5BE5-CEF8-8437-8581-44DC823CB3DC}"/>
              </a:ext>
            </a:extLst>
          </p:cNvPr>
          <p:cNvSpPr>
            <a:spLocks noGrp="1"/>
          </p:cNvSpPr>
          <p:nvPr>
            <p:ph type="body" sz="quarter" idx="13" hasCustomPrompt="1"/>
          </p:nvPr>
        </p:nvSpPr>
        <p:spPr>
          <a:xfrm>
            <a:off x="2406502" y="3113410"/>
            <a:ext cx="7378996" cy="480992"/>
          </a:xfrm>
          <a:prstGeom prst="rect">
            <a:avLst/>
          </a:prstGeom>
        </p:spPr>
        <p:txBody>
          <a:bodyPr/>
          <a:lstStyle>
            <a:lvl1pPr marL="0" indent="0" algn="ctr">
              <a:buNone/>
              <a:defRPr sz="2400" b="1">
                <a:solidFill>
                  <a:schemeClr val="bg1"/>
                </a:solidFill>
                <a:latin typeface="+mj-lt"/>
              </a:defRPr>
            </a:lvl1pPr>
            <a:lvl2pPr marL="457189" indent="0">
              <a:buNone/>
              <a:defRPr/>
            </a:lvl2pPr>
          </a:lstStyle>
          <a:p>
            <a:pPr lvl="0"/>
            <a:r>
              <a:rPr lang="en-US" dirty="0"/>
              <a:t>email@somerset.gov.uk</a:t>
            </a:r>
          </a:p>
        </p:txBody>
      </p:sp>
      <p:pic>
        <p:nvPicPr>
          <p:cNvPr id="12" name="Graphic 11">
            <a:extLst>
              <a:ext uri="{FF2B5EF4-FFF2-40B4-BE49-F238E27FC236}">
                <a16:creationId xmlns:a16="http://schemas.microsoft.com/office/drawing/2014/main" id="{FA60AB2A-E893-374F-DCD5-21E61FD1E837}"/>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13554" y="5250146"/>
            <a:ext cx="3016513" cy="834009"/>
          </a:xfrm>
          <a:prstGeom prst="rect">
            <a:avLst/>
          </a:prstGeom>
        </p:spPr>
      </p:pic>
    </p:spTree>
    <p:extLst>
      <p:ext uri="{BB962C8B-B14F-4D97-AF65-F5344CB8AC3E}">
        <p14:creationId xmlns:p14="http://schemas.microsoft.com/office/powerpoint/2010/main" val="7342056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ll values">
    <p:spTree>
      <p:nvGrpSpPr>
        <p:cNvPr id="1" name=""/>
        <p:cNvGrpSpPr/>
        <p:nvPr/>
      </p:nvGrpSpPr>
      <p:grpSpPr>
        <a:xfrm>
          <a:off x="0" y="0"/>
          <a:ext cx="0" cy="0"/>
          <a:chOff x="0" y="0"/>
          <a:chExt cx="0" cy="0"/>
        </a:xfrm>
      </p:grpSpPr>
      <p:pic>
        <p:nvPicPr>
          <p:cNvPr id="2" name="Picture 1" descr="A logo of hands touching each other&#10;&#10;Description automatically generated">
            <a:extLst>
              <a:ext uri="{FF2B5EF4-FFF2-40B4-BE49-F238E27FC236}">
                <a16:creationId xmlns:a16="http://schemas.microsoft.com/office/drawing/2014/main" id="{13B5680B-1B69-AF49-556F-4E679A3D896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5320" t="15578" r="17372" b="16346"/>
          <a:stretch/>
        </p:blipFill>
        <p:spPr>
          <a:xfrm>
            <a:off x="10891465" y="2934784"/>
            <a:ext cx="1081579" cy="1093938"/>
          </a:xfrm>
          <a:prstGeom prst="rect">
            <a:avLst/>
          </a:prstGeom>
        </p:spPr>
      </p:pic>
      <p:pic>
        <p:nvPicPr>
          <p:cNvPr id="3" name="Picture 2" descr="A logo with a hand and a star&#10;&#10;Description automatically generated">
            <a:extLst>
              <a:ext uri="{FF2B5EF4-FFF2-40B4-BE49-F238E27FC236}">
                <a16:creationId xmlns:a16="http://schemas.microsoft.com/office/drawing/2014/main" id="{E427D7DE-FC7D-6D02-60D4-19E02A258D09}"/>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20128" t="14231" r="19872" b="14615"/>
          <a:stretch/>
        </p:blipFill>
        <p:spPr>
          <a:xfrm>
            <a:off x="10965493" y="4137038"/>
            <a:ext cx="915943" cy="1086215"/>
          </a:xfrm>
          <a:prstGeom prst="rect">
            <a:avLst/>
          </a:prstGeom>
        </p:spPr>
      </p:pic>
      <p:pic>
        <p:nvPicPr>
          <p:cNvPr id="4" name="Picture 3" descr="A logo of hands holding each other&#10;&#10;Description automatically generated">
            <a:extLst>
              <a:ext uri="{FF2B5EF4-FFF2-40B4-BE49-F238E27FC236}">
                <a16:creationId xmlns:a16="http://schemas.microsoft.com/office/drawing/2014/main" id="{B697F39F-1D47-AFA2-367A-A4076078A16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654925" y="5162340"/>
            <a:ext cx="1537075" cy="1537075"/>
          </a:xfrm>
          <a:prstGeom prst="rect">
            <a:avLst/>
          </a:prstGeom>
        </p:spPr>
      </p:pic>
      <p:sp>
        <p:nvSpPr>
          <p:cNvPr id="8" name="Text Placeholder 8">
            <a:extLst>
              <a:ext uri="{FF2B5EF4-FFF2-40B4-BE49-F238E27FC236}">
                <a16:creationId xmlns:a16="http://schemas.microsoft.com/office/drawing/2014/main" id="{EF906503-7D5F-C254-B083-D8532EC562B5}"/>
              </a:ext>
            </a:extLst>
          </p:cNvPr>
          <p:cNvSpPr>
            <a:spLocks noGrp="1"/>
          </p:cNvSpPr>
          <p:nvPr>
            <p:ph type="body" sz="quarter" idx="10" hasCustomPrompt="1"/>
          </p:nvPr>
        </p:nvSpPr>
        <p:spPr>
          <a:xfrm>
            <a:off x="382772" y="271048"/>
            <a:ext cx="9835116" cy="590192"/>
          </a:xfrm>
          <a:prstGeom prst="rect">
            <a:avLst/>
          </a:prstGeom>
        </p:spPr>
        <p:txBody>
          <a:bodyPr/>
          <a:lstStyle>
            <a:lvl1pPr marL="0" indent="0">
              <a:buNone/>
              <a:defRPr sz="4400" b="1">
                <a:solidFill>
                  <a:schemeClr val="bg2"/>
                </a:solidFill>
                <a:latin typeface="+mj-lt"/>
              </a:defRPr>
            </a:lvl1pPr>
            <a:lvl2pPr marL="457189" indent="0">
              <a:buNone/>
              <a:defRPr/>
            </a:lvl2pPr>
          </a:lstStyle>
          <a:p>
            <a:pPr lvl="0"/>
            <a:r>
              <a:rPr lang="en-US" dirty="0"/>
              <a:t>Slide title</a:t>
            </a:r>
          </a:p>
        </p:txBody>
      </p:sp>
      <p:sp>
        <p:nvSpPr>
          <p:cNvPr id="9" name="Text Placeholder 8">
            <a:extLst>
              <a:ext uri="{FF2B5EF4-FFF2-40B4-BE49-F238E27FC236}">
                <a16:creationId xmlns:a16="http://schemas.microsoft.com/office/drawing/2014/main" id="{478821CF-8FE4-3E3B-15FA-DE8F49EC41EF}"/>
              </a:ext>
            </a:extLst>
          </p:cNvPr>
          <p:cNvSpPr>
            <a:spLocks noGrp="1"/>
          </p:cNvSpPr>
          <p:nvPr>
            <p:ph type="body" sz="quarter" idx="11" hasCustomPrompt="1"/>
          </p:nvPr>
        </p:nvSpPr>
        <p:spPr>
          <a:xfrm>
            <a:off x="382772" y="1173267"/>
            <a:ext cx="9835116" cy="494384"/>
          </a:xfrm>
          <a:prstGeom prst="rect">
            <a:avLst/>
          </a:prstGeom>
        </p:spPr>
        <p:txBody>
          <a:bodyPr/>
          <a:lstStyle>
            <a:lvl1pPr marL="0" indent="0">
              <a:buNone/>
              <a:defRPr sz="2800" b="0">
                <a:solidFill>
                  <a:schemeClr val="tx1"/>
                </a:solidFill>
                <a:latin typeface="+mj-lt"/>
              </a:defRPr>
            </a:lvl1pPr>
            <a:lvl2pPr marL="457189" indent="0">
              <a:buNone/>
              <a:defRPr/>
            </a:lvl2pPr>
          </a:lstStyle>
          <a:p>
            <a:pPr lvl="0"/>
            <a:r>
              <a:rPr lang="en-US" dirty="0"/>
              <a:t>Sub heading</a:t>
            </a:r>
          </a:p>
        </p:txBody>
      </p:sp>
      <p:sp>
        <p:nvSpPr>
          <p:cNvPr id="10" name="Text Placeholder 8">
            <a:extLst>
              <a:ext uri="{FF2B5EF4-FFF2-40B4-BE49-F238E27FC236}">
                <a16:creationId xmlns:a16="http://schemas.microsoft.com/office/drawing/2014/main" id="{7A7AF49F-4217-7E91-6B8A-AD36FD924F32}"/>
              </a:ext>
            </a:extLst>
          </p:cNvPr>
          <p:cNvSpPr>
            <a:spLocks noGrp="1"/>
          </p:cNvSpPr>
          <p:nvPr>
            <p:ph type="body" sz="quarter" idx="12" hasCustomPrompt="1"/>
          </p:nvPr>
        </p:nvSpPr>
        <p:spPr>
          <a:xfrm>
            <a:off x="382772" y="1910902"/>
            <a:ext cx="9835116" cy="4032700"/>
          </a:xfrm>
          <a:prstGeom prst="rect">
            <a:avLst/>
          </a:prstGeom>
        </p:spPr>
        <p:txBody>
          <a:bodyPr/>
          <a:lstStyle>
            <a:lvl1pPr marL="0" indent="0">
              <a:buNone/>
              <a:defRPr sz="2000" b="0">
                <a:solidFill>
                  <a:schemeClr val="bg2"/>
                </a:solidFill>
                <a:latin typeface="+mj-lt"/>
              </a:defRPr>
            </a:lvl1pPr>
            <a:lvl2pPr marL="457189" indent="0">
              <a:buNone/>
              <a:defRPr/>
            </a:lvl2pPr>
          </a:lstStyle>
          <a:p>
            <a:pPr lvl="0"/>
            <a:r>
              <a:rPr lang="en-US" dirty="0"/>
              <a:t>Body copy</a:t>
            </a:r>
          </a:p>
        </p:txBody>
      </p:sp>
    </p:spTree>
    <p:extLst>
      <p:ext uri="{BB962C8B-B14F-4D97-AF65-F5344CB8AC3E}">
        <p14:creationId xmlns:p14="http://schemas.microsoft.com/office/powerpoint/2010/main" val="30586489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Work as one team">
    <p:spTree>
      <p:nvGrpSpPr>
        <p:cNvPr id="1" name=""/>
        <p:cNvGrpSpPr/>
        <p:nvPr/>
      </p:nvGrpSpPr>
      <p:grpSpPr>
        <a:xfrm>
          <a:off x="0" y="0"/>
          <a:ext cx="0" cy="0"/>
          <a:chOff x="0" y="0"/>
          <a:chExt cx="0" cy="0"/>
        </a:xfrm>
      </p:grpSpPr>
      <p:pic>
        <p:nvPicPr>
          <p:cNvPr id="2" name="Picture 1" descr="A logo of hands touching each other&#10;&#10;Description automatically generated">
            <a:extLst>
              <a:ext uri="{FF2B5EF4-FFF2-40B4-BE49-F238E27FC236}">
                <a16:creationId xmlns:a16="http://schemas.microsoft.com/office/drawing/2014/main" id="{3C5511DA-7E3E-8AC5-16BB-44D8C605828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5320" t="15578" r="17372" b="16346"/>
          <a:stretch/>
        </p:blipFill>
        <p:spPr>
          <a:xfrm>
            <a:off x="10791117" y="5142175"/>
            <a:ext cx="1257251" cy="1271619"/>
          </a:xfrm>
          <a:prstGeom prst="rect">
            <a:avLst/>
          </a:prstGeom>
        </p:spPr>
      </p:pic>
      <p:sp>
        <p:nvSpPr>
          <p:cNvPr id="6" name="Text Placeholder 8">
            <a:extLst>
              <a:ext uri="{FF2B5EF4-FFF2-40B4-BE49-F238E27FC236}">
                <a16:creationId xmlns:a16="http://schemas.microsoft.com/office/drawing/2014/main" id="{383307EB-0B4E-60EE-C252-2CD665361AA7}"/>
              </a:ext>
            </a:extLst>
          </p:cNvPr>
          <p:cNvSpPr>
            <a:spLocks noGrp="1"/>
          </p:cNvSpPr>
          <p:nvPr>
            <p:ph type="body" sz="quarter" idx="10" hasCustomPrompt="1"/>
          </p:nvPr>
        </p:nvSpPr>
        <p:spPr>
          <a:xfrm>
            <a:off x="382772" y="271048"/>
            <a:ext cx="9835116" cy="590192"/>
          </a:xfrm>
          <a:prstGeom prst="rect">
            <a:avLst/>
          </a:prstGeom>
        </p:spPr>
        <p:txBody>
          <a:bodyPr/>
          <a:lstStyle>
            <a:lvl1pPr marL="0" indent="0">
              <a:buNone/>
              <a:defRPr sz="4400" b="1">
                <a:solidFill>
                  <a:schemeClr val="bg2"/>
                </a:solidFill>
                <a:latin typeface="+mj-lt"/>
              </a:defRPr>
            </a:lvl1pPr>
            <a:lvl2pPr marL="457189" indent="0">
              <a:buNone/>
              <a:defRPr/>
            </a:lvl2pPr>
          </a:lstStyle>
          <a:p>
            <a:pPr lvl="0"/>
            <a:r>
              <a:rPr lang="en-US" dirty="0"/>
              <a:t>Slide title</a:t>
            </a:r>
          </a:p>
        </p:txBody>
      </p:sp>
      <p:sp>
        <p:nvSpPr>
          <p:cNvPr id="7" name="Text Placeholder 8">
            <a:extLst>
              <a:ext uri="{FF2B5EF4-FFF2-40B4-BE49-F238E27FC236}">
                <a16:creationId xmlns:a16="http://schemas.microsoft.com/office/drawing/2014/main" id="{EDDE2577-0521-E2A6-6BE9-32C780D87A33}"/>
              </a:ext>
            </a:extLst>
          </p:cNvPr>
          <p:cNvSpPr>
            <a:spLocks noGrp="1"/>
          </p:cNvSpPr>
          <p:nvPr>
            <p:ph type="body" sz="quarter" idx="11" hasCustomPrompt="1"/>
          </p:nvPr>
        </p:nvSpPr>
        <p:spPr>
          <a:xfrm>
            <a:off x="382772" y="1173267"/>
            <a:ext cx="9835116" cy="494384"/>
          </a:xfrm>
          <a:prstGeom prst="rect">
            <a:avLst/>
          </a:prstGeom>
        </p:spPr>
        <p:txBody>
          <a:bodyPr/>
          <a:lstStyle>
            <a:lvl1pPr marL="0" indent="0">
              <a:buNone/>
              <a:defRPr sz="2800" b="0">
                <a:solidFill>
                  <a:schemeClr val="tx1"/>
                </a:solidFill>
                <a:latin typeface="+mj-lt"/>
              </a:defRPr>
            </a:lvl1pPr>
            <a:lvl2pPr marL="457189" indent="0">
              <a:buNone/>
              <a:defRPr/>
            </a:lvl2pPr>
          </a:lstStyle>
          <a:p>
            <a:pPr lvl="0"/>
            <a:r>
              <a:rPr lang="en-US" dirty="0"/>
              <a:t>Sub heading</a:t>
            </a:r>
          </a:p>
        </p:txBody>
      </p:sp>
      <p:sp>
        <p:nvSpPr>
          <p:cNvPr id="8" name="Text Placeholder 8">
            <a:extLst>
              <a:ext uri="{FF2B5EF4-FFF2-40B4-BE49-F238E27FC236}">
                <a16:creationId xmlns:a16="http://schemas.microsoft.com/office/drawing/2014/main" id="{1C784B7F-6E9A-ACFD-22BF-EDE4C71979EF}"/>
              </a:ext>
            </a:extLst>
          </p:cNvPr>
          <p:cNvSpPr>
            <a:spLocks noGrp="1"/>
          </p:cNvSpPr>
          <p:nvPr>
            <p:ph type="body" sz="quarter" idx="12" hasCustomPrompt="1"/>
          </p:nvPr>
        </p:nvSpPr>
        <p:spPr>
          <a:xfrm>
            <a:off x="382772" y="1910902"/>
            <a:ext cx="9835116" cy="4032700"/>
          </a:xfrm>
          <a:prstGeom prst="rect">
            <a:avLst/>
          </a:prstGeom>
        </p:spPr>
        <p:txBody>
          <a:bodyPr/>
          <a:lstStyle>
            <a:lvl1pPr marL="0" indent="0">
              <a:buNone/>
              <a:defRPr sz="2000" b="0">
                <a:solidFill>
                  <a:schemeClr val="bg2"/>
                </a:solidFill>
                <a:latin typeface="+mj-lt"/>
              </a:defRPr>
            </a:lvl1pPr>
            <a:lvl2pPr marL="457189" indent="0">
              <a:buNone/>
              <a:defRPr/>
            </a:lvl2pPr>
          </a:lstStyle>
          <a:p>
            <a:pPr lvl="0"/>
            <a:r>
              <a:rPr lang="en-US" dirty="0"/>
              <a:t>Body copy</a:t>
            </a:r>
          </a:p>
        </p:txBody>
      </p:sp>
    </p:spTree>
    <p:extLst>
      <p:ext uri="{BB962C8B-B14F-4D97-AF65-F5344CB8AC3E}">
        <p14:creationId xmlns:p14="http://schemas.microsoft.com/office/powerpoint/2010/main" val="17894328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trive for excellence">
    <p:spTree>
      <p:nvGrpSpPr>
        <p:cNvPr id="1" name=""/>
        <p:cNvGrpSpPr/>
        <p:nvPr/>
      </p:nvGrpSpPr>
      <p:grpSpPr>
        <a:xfrm>
          <a:off x="0" y="0"/>
          <a:ext cx="0" cy="0"/>
          <a:chOff x="0" y="0"/>
          <a:chExt cx="0" cy="0"/>
        </a:xfrm>
      </p:grpSpPr>
      <p:pic>
        <p:nvPicPr>
          <p:cNvPr id="2" name="Picture 1" descr="A logo with a hand and a star&#10;&#10;Description automatically generated">
            <a:extLst>
              <a:ext uri="{FF2B5EF4-FFF2-40B4-BE49-F238E27FC236}">
                <a16:creationId xmlns:a16="http://schemas.microsoft.com/office/drawing/2014/main" id="{DE00951E-AD17-635D-FA25-0BAEB21FE36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0128" t="14231" r="19872" b="14615"/>
          <a:stretch/>
        </p:blipFill>
        <p:spPr>
          <a:xfrm>
            <a:off x="10928842" y="5142175"/>
            <a:ext cx="1042983" cy="1236871"/>
          </a:xfrm>
          <a:prstGeom prst="rect">
            <a:avLst/>
          </a:prstGeom>
        </p:spPr>
      </p:pic>
      <p:sp>
        <p:nvSpPr>
          <p:cNvPr id="6" name="Text Placeholder 8">
            <a:extLst>
              <a:ext uri="{FF2B5EF4-FFF2-40B4-BE49-F238E27FC236}">
                <a16:creationId xmlns:a16="http://schemas.microsoft.com/office/drawing/2014/main" id="{46D50955-4BD0-E8A1-9D8D-8C3F784DC15D}"/>
              </a:ext>
            </a:extLst>
          </p:cNvPr>
          <p:cNvSpPr>
            <a:spLocks noGrp="1"/>
          </p:cNvSpPr>
          <p:nvPr>
            <p:ph type="body" sz="quarter" idx="10" hasCustomPrompt="1"/>
          </p:nvPr>
        </p:nvSpPr>
        <p:spPr>
          <a:xfrm>
            <a:off x="382772" y="271048"/>
            <a:ext cx="9835116" cy="590192"/>
          </a:xfrm>
          <a:prstGeom prst="rect">
            <a:avLst/>
          </a:prstGeom>
        </p:spPr>
        <p:txBody>
          <a:bodyPr/>
          <a:lstStyle>
            <a:lvl1pPr marL="0" indent="0">
              <a:buNone/>
              <a:defRPr sz="4400" b="1">
                <a:solidFill>
                  <a:schemeClr val="bg2"/>
                </a:solidFill>
                <a:latin typeface="+mj-lt"/>
              </a:defRPr>
            </a:lvl1pPr>
            <a:lvl2pPr marL="457189" indent="0">
              <a:buNone/>
              <a:defRPr/>
            </a:lvl2pPr>
          </a:lstStyle>
          <a:p>
            <a:pPr lvl="0"/>
            <a:r>
              <a:rPr lang="en-US" dirty="0"/>
              <a:t>Slide title</a:t>
            </a:r>
          </a:p>
        </p:txBody>
      </p:sp>
      <p:sp>
        <p:nvSpPr>
          <p:cNvPr id="7" name="Text Placeholder 8">
            <a:extLst>
              <a:ext uri="{FF2B5EF4-FFF2-40B4-BE49-F238E27FC236}">
                <a16:creationId xmlns:a16="http://schemas.microsoft.com/office/drawing/2014/main" id="{81C2400A-262F-5922-0141-F50DA18B1977}"/>
              </a:ext>
            </a:extLst>
          </p:cNvPr>
          <p:cNvSpPr>
            <a:spLocks noGrp="1"/>
          </p:cNvSpPr>
          <p:nvPr>
            <p:ph type="body" sz="quarter" idx="11" hasCustomPrompt="1"/>
          </p:nvPr>
        </p:nvSpPr>
        <p:spPr>
          <a:xfrm>
            <a:off x="382772" y="1173267"/>
            <a:ext cx="9835116" cy="494384"/>
          </a:xfrm>
          <a:prstGeom prst="rect">
            <a:avLst/>
          </a:prstGeom>
        </p:spPr>
        <p:txBody>
          <a:bodyPr/>
          <a:lstStyle>
            <a:lvl1pPr marL="0" indent="0">
              <a:buNone/>
              <a:defRPr sz="2800" b="0">
                <a:solidFill>
                  <a:schemeClr val="tx1"/>
                </a:solidFill>
                <a:latin typeface="+mj-lt"/>
              </a:defRPr>
            </a:lvl1pPr>
            <a:lvl2pPr marL="457189" indent="0">
              <a:buNone/>
              <a:defRPr/>
            </a:lvl2pPr>
          </a:lstStyle>
          <a:p>
            <a:pPr lvl="0"/>
            <a:r>
              <a:rPr lang="en-US" dirty="0"/>
              <a:t>Sub heading</a:t>
            </a:r>
          </a:p>
        </p:txBody>
      </p:sp>
      <p:sp>
        <p:nvSpPr>
          <p:cNvPr id="8" name="Text Placeholder 8">
            <a:extLst>
              <a:ext uri="{FF2B5EF4-FFF2-40B4-BE49-F238E27FC236}">
                <a16:creationId xmlns:a16="http://schemas.microsoft.com/office/drawing/2014/main" id="{718DD082-255D-348E-8512-15095B3108B1}"/>
              </a:ext>
            </a:extLst>
          </p:cNvPr>
          <p:cNvSpPr>
            <a:spLocks noGrp="1"/>
          </p:cNvSpPr>
          <p:nvPr>
            <p:ph type="body" sz="quarter" idx="12" hasCustomPrompt="1"/>
          </p:nvPr>
        </p:nvSpPr>
        <p:spPr>
          <a:xfrm>
            <a:off x="382772" y="1910902"/>
            <a:ext cx="9835116" cy="4032700"/>
          </a:xfrm>
          <a:prstGeom prst="rect">
            <a:avLst/>
          </a:prstGeom>
        </p:spPr>
        <p:txBody>
          <a:bodyPr/>
          <a:lstStyle>
            <a:lvl1pPr marL="0" indent="0">
              <a:buNone/>
              <a:defRPr sz="2000" b="0">
                <a:solidFill>
                  <a:schemeClr val="bg2"/>
                </a:solidFill>
                <a:latin typeface="+mj-lt"/>
              </a:defRPr>
            </a:lvl1pPr>
            <a:lvl2pPr marL="457189" indent="0">
              <a:buNone/>
              <a:defRPr/>
            </a:lvl2pPr>
          </a:lstStyle>
          <a:p>
            <a:pPr lvl="0"/>
            <a:r>
              <a:rPr lang="en-US" dirty="0"/>
              <a:t>Body copy</a:t>
            </a:r>
          </a:p>
        </p:txBody>
      </p:sp>
    </p:spTree>
    <p:extLst>
      <p:ext uri="{BB962C8B-B14F-4D97-AF65-F5344CB8AC3E}">
        <p14:creationId xmlns:p14="http://schemas.microsoft.com/office/powerpoint/2010/main" val="39618607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uild belonging">
    <p:spTree>
      <p:nvGrpSpPr>
        <p:cNvPr id="1" name=""/>
        <p:cNvGrpSpPr/>
        <p:nvPr/>
      </p:nvGrpSpPr>
      <p:grpSpPr>
        <a:xfrm>
          <a:off x="0" y="0"/>
          <a:ext cx="0" cy="0"/>
          <a:chOff x="0" y="0"/>
          <a:chExt cx="0" cy="0"/>
        </a:xfrm>
      </p:grpSpPr>
      <p:pic>
        <p:nvPicPr>
          <p:cNvPr id="4" name="Picture 3" descr="A logo of hands holding each other&#10;&#10;Description automatically generated">
            <a:extLst>
              <a:ext uri="{FF2B5EF4-FFF2-40B4-BE49-F238E27FC236}">
                <a16:creationId xmlns:a16="http://schemas.microsoft.com/office/drawing/2014/main" id="{EC4F0AB4-C0FD-B8AE-CF47-2CE5D4EE86D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5596" t="13658" r="12456" b="12488"/>
          <a:stretch/>
        </p:blipFill>
        <p:spPr>
          <a:xfrm>
            <a:off x="10858502" y="5163415"/>
            <a:ext cx="1222679" cy="1255050"/>
          </a:xfrm>
          <a:prstGeom prst="rect">
            <a:avLst/>
          </a:prstGeom>
        </p:spPr>
      </p:pic>
      <p:sp>
        <p:nvSpPr>
          <p:cNvPr id="8" name="Text Placeholder 8">
            <a:extLst>
              <a:ext uri="{FF2B5EF4-FFF2-40B4-BE49-F238E27FC236}">
                <a16:creationId xmlns:a16="http://schemas.microsoft.com/office/drawing/2014/main" id="{E53D9162-4440-47C2-ADAB-80B473DF8F5F}"/>
              </a:ext>
            </a:extLst>
          </p:cNvPr>
          <p:cNvSpPr>
            <a:spLocks noGrp="1"/>
          </p:cNvSpPr>
          <p:nvPr>
            <p:ph type="body" sz="quarter" idx="10" hasCustomPrompt="1"/>
          </p:nvPr>
        </p:nvSpPr>
        <p:spPr>
          <a:xfrm>
            <a:off x="382772" y="271048"/>
            <a:ext cx="9835116" cy="590192"/>
          </a:xfrm>
          <a:prstGeom prst="rect">
            <a:avLst/>
          </a:prstGeom>
        </p:spPr>
        <p:txBody>
          <a:bodyPr/>
          <a:lstStyle>
            <a:lvl1pPr marL="0" indent="0">
              <a:buNone/>
              <a:defRPr sz="4400" b="1">
                <a:solidFill>
                  <a:schemeClr val="bg2"/>
                </a:solidFill>
                <a:latin typeface="+mj-lt"/>
              </a:defRPr>
            </a:lvl1pPr>
            <a:lvl2pPr marL="457189" indent="0">
              <a:buNone/>
              <a:defRPr/>
            </a:lvl2pPr>
          </a:lstStyle>
          <a:p>
            <a:pPr lvl="0"/>
            <a:r>
              <a:rPr lang="en-US" dirty="0"/>
              <a:t>Slide title</a:t>
            </a:r>
          </a:p>
        </p:txBody>
      </p:sp>
      <p:sp>
        <p:nvSpPr>
          <p:cNvPr id="9" name="Text Placeholder 8">
            <a:extLst>
              <a:ext uri="{FF2B5EF4-FFF2-40B4-BE49-F238E27FC236}">
                <a16:creationId xmlns:a16="http://schemas.microsoft.com/office/drawing/2014/main" id="{769D6429-B60B-5541-FA52-CFDC6C476873}"/>
              </a:ext>
            </a:extLst>
          </p:cNvPr>
          <p:cNvSpPr>
            <a:spLocks noGrp="1"/>
          </p:cNvSpPr>
          <p:nvPr>
            <p:ph type="body" sz="quarter" idx="11" hasCustomPrompt="1"/>
          </p:nvPr>
        </p:nvSpPr>
        <p:spPr>
          <a:xfrm>
            <a:off x="382772" y="1173267"/>
            <a:ext cx="9835116" cy="494384"/>
          </a:xfrm>
          <a:prstGeom prst="rect">
            <a:avLst/>
          </a:prstGeom>
        </p:spPr>
        <p:txBody>
          <a:bodyPr/>
          <a:lstStyle>
            <a:lvl1pPr marL="0" indent="0">
              <a:buNone/>
              <a:defRPr sz="2800" b="0">
                <a:solidFill>
                  <a:schemeClr val="tx1"/>
                </a:solidFill>
                <a:latin typeface="+mj-lt"/>
              </a:defRPr>
            </a:lvl1pPr>
            <a:lvl2pPr marL="457189" indent="0">
              <a:buNone/>
              <a:defRPr/>
            </a:lvl2pPr>
          </a:lstStyle>
          <a:p>
            <a:pPr lvl="0"/>
            <a:r>
              <a:rPr lang="en-US" dirty="0"/>
              <a:t>Sub heading</a:t>
            </a:r>
          </a:p>
        </p:txBody>
      </p:sp>
      <p:sp>
        <p:nvSpPr>
          <p:cNvPr id="10" name="Text Placeholder 8">
            <a:extLst>
              <a:ext uri="{FF2B5EF4-FFF2-40B4-BE49-F238E27FC236}">
                <a16:creationId xmlns:a16="http://schemas.microsoft.com/office/drawing/2014/main" id="{0A2DE11C-55D4-7452-9FB2-DD8C79EB4164}"/>
              </a:ext>
            </a:extLst>
          </p:cNvPr>
          <p:cNvSpPr>
            <a:spLocks noGrp="1"/>
          </p:cNvSpPr>
          <p:nvPr>
            <p:ph type="body" sz="quarter" idx="12" hasCustomPrompt="1"/>
          </p:nvPr>
        </p:nvSpPr>
        <p:spPr>
          <a:xfrm>
            <a:off x="382772" y="1910902"/>
            <a:ext cx="9835116" cy="4032700"/>
          </a:xfrm>
          <a:prstGeom prst="rect">
            <a:avLst/>
          </a:prstGeom>
        </p:spPr>
        <p:txBody>
          <a:bodyPr/>
          <a:lstStyle>
            <a:lvl1pPr marL="0" indent="0">
              <a:buNone/>
              <a:defRPr sz="2000" b="0">
                <a:solidFill>
                  <a:schemeClr val="bg2"/>
                </a:solidFill>
                <a:latin typeface="+mj-lt"/>
              </a:defRPr>
            </a:lvl1pPr>
            <a:lvl2pPr marL="457189" indent="0">
              <a:buNone/>
              <a:defRPr/>
            </a:lvl2pPr>
          </a:lstStyle>
          <a:p>
            <a:pPr lvl="0"/>
            <a:r>
              <a:rPr lang="en-US" dirty="0"/>
              <a:t>Body copy</a:t>
            </a:r>
          </a:p>
        </p:txBody>
      </p:sp>
    </p:spTree>
    <p:extLst>
      <p:ext uri="{BB962C8B-B14F-4D97-AF65-F5344CB8AC3E}">
        <p14:creationId xmlns:p14="http://schemas.microsoft.com/office/powerpoint/2010/main" val="31948461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6.svg"/><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descr="Logo&#10;&#10;Description automatically generated with low confidence">
            <a:extLst>
              <a:ext uri="{FF2B5EF4-FFF2-40B4-BE49-F238E27FC236}">
                <a16:creationId xmlns:a16="http://schemas.microsoft.com/office/drawing/2014/main" id="{176EED41-9290-52DD-F99B-00E4C7CA069F}"/>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t="82778"/>
          <a:stretch/>
        </p:blipFill>
        <p:spPr>
          <a:xfrm>
            <a:off x="895002" y="5063180"/>
            <a:ext cx="3981799" cy="1013770"/>
          </a:xfrm>
          <a:prstGeom prst="rect">
            <a:avLst/>
          </a:prstGeom>
        </p:spPr>
      </p:pic>
    </p:spTree>
    <p:extLst>
      <p:ext uri="{BB962C8B-B14F-4D97-AF65-F5344CB8AC3E}">
        <p14:creationId xmlns:p14="http://schemas.microsoft.com/office/powerpoint/2010/main" val="1633217866"/>
      </p:ext>
    </p:extLst>
  </p:cSld>
  <p:clrMap bg1="lt1" tx1="dk1" bg2="lt2" tx2="dk2" accent1="accent1" accent2="accent2" accent3="accent3" accent4="accent4" accent5="accent5" accent6="accent6" hlink="hlink" folHlink="folHlink"/>
  <p:sldLayoutIdLst>
    <p:sldLayoutId id="2147483657" r:id="rId1"/>
    <p:sldLayoutId id="2147483693" r:id="rId2"/>
    <p:sldLayoutId id="2147483659" r:id="rId3"/>
    <p:sldLayoutId id="2147483689" r:id="rId4"/>
    <p:sldLayoutId id="2147483675" r:id="rId5"/>
    <p:sldLayoutId id="2147483691" r:id="rId6"/>
    <p:sldLayoutId id="2147483690" r:id="rId7"/>
    <p:sldLayoutId id="2147483665" r:id="rId8"/>
    <p:sldLayoutId id="2147483673" r:id="rId9"/>
    <p:sldLayoutId id="2147483669" r:id="rId10"/>
    <p:sldLayoutId id="2147483692"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EBC5330-F193-8FA6-3F0A-09E10E3F05B1}"/>
              </a:ext>
            </a:extLst>
          </p:cNvPr>
          <p:cNvSpPr/>
          <p:nvPr userDrawn="1"/>
        </p:nvSpPr>
        <p:spPr>
          <a:xfrm>
            <a:off x="10682653" y="2"/>
            <a:ext cx="1509347" cy="6857999"/>
          </a:xfrm>
          <a:prstGeom prst="rect">
            <a:avLst/>
          </a:prstGeom>
          <a:solidFill>
            <a:srgbClr val="00607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5" name="Graphic 4">
            <a:extLst>
              <a:ext uri="{FF2B5EF4-FFF2-40B4-BE49-F238E27FC236}">
                <a16:creationId xmlns:a16="http://schemas.microsoft.com/office/drawing/2014/main" id="{7185D162-7D08-CBE0-C444-87018AF55A6E}"/>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rot="21294098">
            <a:off x="9357420" y="-878893"/>
            <a:ext cx="5513686" cy="4898658"/>
          </a:xfrm>
          <a:prstGeom prst="rect">
            <a:avLst/>
          </a:prstGeom>
        </p:spPr>
      </p:pic>
    </p:spTree>
    <p:extLst>
      <p:ext uri="{BB962C8B-B14F-4D97-AF65-F5344CB8AC3E}">
        <p14:creationId xmlns:p14="http://schemas.microsoft.com/office/powerpoint/2010/main" val="2269705269"/>
      </p:ext>
    </p:extLst>
  </p:cSld>
  <p:clrMap bg1="dk1" tx1="lt1" bg2="dk2" tx2="lt2" accent1="accent1" accent2="accent2" accent3="accent3" accent4="accent4" accent5="accent5" accent6="accent6" hlink="hlink" folHlink="folHlink"/>
  <p:sldLayoutIdLst>
    <p:sldLayoutId id="2147483683" r:id="rId1"/>
    <p:sldLayoutId id="2147483681" r:id="rId2"/>
    <p:sldLayoutId id="2147483679" r:id="rId3"/>
    <p:sldLayoutId id="2147483677" r:id="rId4"/>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xml"/><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xml"/><Relationship Id="rId4" Type="http://schemas.openxmlformats.org/officeDocument/2006/relationships/image" Target="../media/image3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3.xml"/><Relationship Id="rId4" Type="http://schemas.openxmlformats.org/officeDocument/2006/relationships/image" Target="../media/image3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A8EE894-96E7-BC91-05DE-A96F9603E8F9}"/>
              </a:ext>
            </a:extLst>
          </p:cNvPr>
          <p:cNvSpPr>
            <a:spLocks noGrp="1"/>
          </p:cNvSpPr>
          <p:nvPr>
            <p:ph type="body" sz="quarter" idx="11"/>
          </p:nvPr>
        </p:nvSpPr>
        <p:spPr>
          <a:xfrm>
            <a:off x="675187" y="4598335"/>
            <a:ext cx="6411409" cy="436882"/>
          </a:xfrm>
        </p:spPr>
        <p:txBody>
          <a:bodyPr/>
          <a:lstStyle/>
          <a:p>
            <a:r>
              <a:rPr lang="en-GB" sz="2400" dirty="0"/>
              <a:t>2024-2025</a:t>
            </a:r>
          </a:p>
        </p:txBody>
      </p:sp>
      <p:pic>
        <p:nvPicPr>
          <p:cNvPr id="3" name="Picture 2" descr="A black and white sign with white text&#10;&#10;Description automatically generated">
            <a:extLst>
              <a:ext uri="{FF2B5EF4-FFF2-40B4-BE49-F238E27FC236}">
                <a16:creationId xmlns:a16="http://schemas.microsoft.com/office/drawing/2014/main" id="{8724F8CE-B512-2422-0E89-8EF5FA5FC1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9863" y="376058"/>
            <a:ext cx="6509084" cy="4026954"/>
          </a:xfrm>
          <a:prstGeom prst="rect">
            <a:avLst/>
          </a:prstGeom>
        </p:spPr>
      </p:pic>
      <p:pic>
        <p:nvPicPr>
          <p:cNvPr id="19" name="Picture 18" descr="A cartoon of a child covering his mouth&#10;&#10;Description automatically generated">
            <a:extLst>
              <a:ext uri="{FF2B5EF4-FFF2-40B4-BE49-F238E27FC236}">
                <a16:creationId xmlns:a16="http://schemas.microsoft.com/office/drawing/2014/main" id="{29FCFA8F-C999-C936-E6F9-2BCAB8230B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53566" y="499379"/>
            <a:ext cx="3958275" cy="3717758"/>
          </a:xfrm>
          <a:prstGeom prst="rect">
            <a:avLst/>
          </a:prstGeom>
        </p:spPr>
      </p:pic>
      <p:pic>
        <p:nvPicPr>
          <p:cNvPr id="15" name="Picture 14" descr="A cartoon of a person with her hand to her mouth&#10;&#10;Description automatically generated">
            <a:extLst>
              <a:ext uri="{FF2B5EF4-FFF2-40B4-BE49-F238E27FC236}">
                <a16:creationId xmlns:a16="http://schemas.microsoft.com/office/drawing/2014/main" id="{CAAA073C-8D48-6A70-14F2-F1F6F69719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22152" y="2905626"/>
            <a:ext cx="2553725" cy="3952374"/>
          </a:xfrm>
          <a:prstGeom prst="rect">
            <a:avLst/>
          </a:prstGeom>
        </p:spPr>
      </p:pic>
      <p:pic>
        <p:nvPicPr>
          <p:cNvPr id="21" name="Picture 20" descr="A cartoon of a person with purple hair&#10;&#10;Description automatically generated">
            <a:extLst>
              <a:ext uri="{FF2B5EF4-FFF2-40B4-BE49-F238E27FC236}">
                <a16:creationId xmlns:a16="http://schemas.microsoft.com/office/drawing/2014/main" id="{BFC4B9D0-29F7-D0D7-D216-A54376491A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18947" y="309884"/>
            <a:ext cx="2448877" cy="4433637"/>
          </a:xfrm>
          <a:prstGeom prst="rect">
            <a:avLst/>
          </a:prstGeom>
        </p:spPr>
      </p:pic>
      <p:pic>
        <p:nvPicPr>
          <p:cNvPr id="17" name="Picture 16" descr="A cartoon of a child with his mouth open&#10;&#10;Description automatically generated">
            <a:extLst>
              <a:ext uri="{FF2B5EF4-FFF2-40B4-BE49-F238E27FC236}">
                <a16:creationId xmlns:a16="http://schemas.microsoft.com/office/drawing/2014/main" id="{CF6F81EF-05F3-0541-052B-9315CCF3E71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13307" y="2941721"/>
            <a:ext cx="3094887" cy="3916279"/>
          </a:xfrm>
          <a:prstGeom prst="rect">
            <a:avLst/>
          </a:prstGeom>
        </p:spPr>
      </p:pic>
    </p:spTree>
    <p:extLst>
      <p:ext uri="{BB962C8B-B14F-4D97-AF65-F5344CB8AC3E}">
        <p14:creationId xmlns:p14="http://schemas.microsoft.com/office/powerpoint/2010/main" val="2286187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5225DC8-19AD-6872-FA9D-3DB36039AB5F}"/>
              </a:ext>
            </a:extLst>
          </p:cNvPr>
          <p:cNvSpPr>
            <a:spLocks noGrp="1"/>
          </p:cNvSpPr>
          <p:nvPr>
            <p:ph type="body" sz="quarter" idx="10"/>
          </p:nvPr>
        </p:nvSpPr>
        <p:spPr/>
        <p:txBody>
          <a:bodyPr/>
          <a:lstStyle/>
          <a:p>
            <a:r>
              <a:rPr lang="en-GB" dirty="0"/>
              <a:t>Evidence</a:t>
            </a:r>
          </a:p>
        </p:txBody>
      </p:sp>
      <p:sp>
        <p:nvSpPr>
          <p:cNvPr id="6" name="Text Placeholder 5">
            <a:extLst>
              <a:ext uri="{FF2B5EF4-FFF2-40B4-BE49-F238E27FC236}">
                <a16:creationId xmlns:a16="http://schemas.microsoft.com/office/drawing/2014/main" id="{B244EC94-BE7A-38E0-A5AE-01E743D5D679}"/>
              </a:ext>
            </a:extLst>
          </p:cNvPr>
          <p:cNvSpPr>
            <a:spLocks noGrp="1"/>
          </p:cNvSpPr>
          <p:nvPr>
            <p:ph type="body" sz="quarter" idx="11"/>
          </p:nvPr>
        </p:nvSpPr>
        <p:spPr/>
        <p:txBody>
          <a:bodyPr/>
          <a:lstStyle/>
          <a:p>
            <a:r>
              <a:rPr lang="en-GB" dirty="0"/>
              <a:t>Information about the participating young people</a:t>
            </a:r>
          </a:p>
        </p:txBody>
      </p:sp>
      <p:pic>
        <p:nvPicPr>
          <p:cNvPr id="4" name="Picture 3" descr="A blue and white text on a black background&#10;&#10;Description automatically generated">
            <a:extLst>
              <a:ext uri="{FF2B5EF4-FFF2-40B4-BE49-F238E27FC236}">
                <a16:creationId xmlns:a16="http://schemas.microsoft.com/office/drawing/2014/main" id="{9925C5B7-683D-761A-74E6-FC7993AA6A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2772" y="2589678"/>
            <a:ext cx="3451209" cy="3311627"/>
          </a:xfrm>
          <a:prstGeom prst="rect">
            <a:avLst/>
          </a:prstGeom>
        </p:spPr>
      </p:pic>
      <p:pic>
        <p:nvPicPr>
          <p:cNvPr id="9" name="Picture 8" descr="A screen shot of a screen&#10;&#10;Description automatically generated">
            <a:extLst>
              <a:ext uri="{FF2B5EF4-FFF2-40B4-BE49-F238E27FC236}">
                <a16:creationId xmlns:a16="http://schemas.microsoft.com/office/drawing/2014/main" id="{493C2A3F-DDE0-462E-3441-2CAB1A24EF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27621" y="1977193"/>
            <a:ext cx="4399547" cy="4399547"/>
          </a:xfrm>
          <a:prstGeom prst="rect">
            <a:avLst/>
          </a:prstGeom>
        </p:spPr>
      </p:pic>
      <p:sp>
        <p:nvSpPr>
          <p:cNvPr id="10" name="TextBox 9">
            <a:extLst>
              <a:ext uri="{FF2B5EF4-FFF2-40B4-BE49-F238E27FC236}">
                <a16:creationId xmlns:a16="http://schemas.microsoft.com/office/drawing/2014/main" id="{DACC0809-606B-8571-BF80-C59A7DA4FB33}"/>
              </a:ext>
            </a:extLst>
          </p:cNvPr>
          <p:cNvSpPr txBox="1"/>
          <p:nvPr/>
        </p:nvSpPr>
        <p:spPr>
          <a:xfrm>
            <a:off x="8827168" y="3353356"/>
            <a:ext cx="1688432" cy="738664"/>
          </a:xfrm>
          <a:prstGeom prst="rect">
            <a:avLst/>
          </a:prstGeom>
          <a:noFill/>
        </p:spPr>
        <p:txBody>
          <a:bodyPr wrap="square" rtlCol="0">
            <a:spAutoFit/>
          </a:bodyPr>
          <a:lstStyle/>
          <a:p>
            <a:r>
              <a:rPr lang="en-GB" sz="1400" dirty="0"/>
              <a:t>Other included:</a:t>
            </a:r>
          </a:p>
          <a:p>
            <a:r>
              <a:rPr lang="en-GB" sz="1400" dirty="0"/>
              <a:t>Military family and home schooled</a:t>
            </a:r>
          </a:p>
        </p:txBody>
      </p:sp>
    </p:spTree>
    <p:extLst>
      <p:ext uri="{BB962C8B-B14F-4D97-AF65-F5344CB8AC3E}">
        <p14:creationId xmlns:p14="http://schemas.microsoft.com/office/powerpoint/2010/main" val="37365313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80A0469B-FAED-1840-282B-A50152C29959}"/>
              </a:ext>
            </a:extLst>
          </p:cNvPr>
          <p:cNvSpPr>
            <a:spLocks noGrp="1"/>
          </p:cNvSpPr>
          <p:nvPr>
            <p:ph type="body" sz="quarter" idx="10"/>
          </p:nvPr>
        </p:nvSpPr>
        <p:spPr>
          <a:xfrm>
            <a:off x="382770" y="297491"/>
            <a:ext cx="11727013" cy="538708"/>
          </a:xfrm>
        </p:spPr>
        <p:txBody>
          <a:bodyPr/>
          <a:lstStyle/>
          <a:p>
            <a:pPr marL="514350" indent="-514350">
              <a:buFont typeface="+mj-lt"/>
              <a:buAutoNum type="arabicPeriod"/>
            </a:pPr>
            <a:r>
              <a:rPr lang="en-GB" sz="3000" dirty="0"/>
              <a:t>Help your friend/s with their poor emotional or mental health</a:t>
            </a:r>
          </a:p>
        </p:txBody>
      </p:sp>
      <p:pic>
        <p:nvPicPr>
          <p:cNvPr id="4" name="Picture 3" descr="A colorful circle with text&#10;&#10;Description automatically generated">
            <a:extLst>
              <a:ext uri="{FF2B5EF4-FFF2-40B4-BE49-F238E27FC236}">
                <a16:creationId xmlns:a16="http://schemas.microsoft.com/office/drawing/2014/main" id="{D56D592B-2CC1-FD1D-98ED-0BA246F3C5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155" y="1708480"/>
            <a:ext cx="3966646" cy="3966646"/>
          </a:xfrm>
          <a:prstGeom prst="rect">
            <a:avLst/>
          </a:prstGeom>
        </p:spPr>
      </p:pic>
      <p:pic>
        <p:nvPicPr>
          <p:cNvPr id="6" name="Picture 5" descr="A graph of a group of people&#10;&#10;Description automatically generated with medium confidence">
            <a:extLst>
              <a:ext uri="{FF2B5EF4-FFF2-40B4-BE49-F238E27FC236}">
                <a16:creationId xmlns:a16="http://schemas.microsoft.com/office/drawing/2014/main" id="{0742BAD3-D6E4-F978-214D-DD5675E542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7963" y="1819006"/>
            <a:ext cx="3745594" cy="3745594"/>
          </a:xfrm>
          <a:prstGeom prst="rect">
            <a:avLst/>
          </a:prstGeom>
        </p:spPr>
      </p:pic>
      <p:pic>
        <p:nvPicPr>
          <p:cNvPr id="9" name="Picture 8" descr="A graph of different colored bars&#10;&#10;Description automatically generated">
            <a:extLst>
              <a:ext uri="{FF2B5EF4-FFF2-40B4-BE49-F238E27FC236}">
                <a16:creationId xmlns:a16="http://schemas.microsoft.com/office/drawing/2014/main" id="{D14C9A36-DE0B-FD81-3839-CD7B279876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99521" y="1819006"/>
            <a:ext cx="3745594" cy="3745594"/>
          </a:xfrm>
          <a:prstGeom prst="rect">
            <a:avLst/>
          </a:prstGeom>
        </p:spPr>
      </p:pic>
    </p:spTree>
    <p:extLst>
      <p:ext uri="{BB962C8B-B14F-4D97-AF65-F5344CB8AC3E}">
        <p14:creationId xmlns:p14="http://schemas.microsoft.com/office/powerpoint/2010/main" val="5715951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98532A7-7E0A-9D03-387A-7C3BDEBD895F}"/>
              </a:ext>
            </a:extLst>
          </p:cNvPr>
          <p:cNvSpPr>
            <a:spLocks noGrp="1"/>
          </p:cNvSpPr>
          <p:nvPr>
            <p:ph type="body" sz="quarter" idx="11"/>
          </p:nvPr>
        </p:nvSpPr>
        <p:spPr/>
        <p:txBody>
          <a:bodyPr/>
          <a:lstStyle/>
          <a:p>
            <a:r>
              <a:rPr lang="en-GB" dirty="0"/>
              <a:t>Findings</a:t>
            </a:r>
          </a:p>
        </p:txBody>
      </p:sp>
      <p:sp>
        <p:nvSpPr>
          <p:cNvPr id="4" name="Text Placeholder 3">
            <a:extLst>
              <a:ext uri="{FF2B5EF4-FFF2-40B4-BE49-F238E27FC236}">
                <a16:creationId xmlns:a16="http://schemas.microsoft.com/office/drawing/2014/main" id="{C1FDA338-0F26-E369-466E-5BEEB19E3F00}"/>
              </a:ext>
            </a:extLst>
          </p:cNvPr>
          <p:cNvSpPr>
            <a:spLocks noGrp="1"/>
          </p:cNvSpPr>
          <p:nvPr>
            <p:ph type="body" sz="quarter" idx="12"/>
          </p:nvPr>
        </p:nvSpPr>
        <p:spPr>
          <a:xfrm>
            <a:off x="382771" y="1859670"/>
            <a:ext cx="9972663" cy="4595270"/>
          </a:xfrm>
        </p:spPr>
        <p:txBody>
          <a:bodyPr/>
          <a:lstStyle/>
          <a:p>
            <a:pPr marL="342900" indent="-342900">
              <a:lnSpc>
                <a:spcPct val="100000"/>
              </a:lnSpc>
              <a:spcBef>
                <a:spcPts val="1800"/>
              </a:spcBef>
              <a:buFont typeface="Arial" panose="020B0604020202020204" pitchFamily="34" charset="0"/>
              <a:buChar char="•"/>
            </a:pPr>
            <a:r>
              <a:rPr lang="en-GB" dirty="0"/>
              <a:t>They feel that other young people talk about their emotional and mental health more when they are younger up into their mid-teens, but not at all in their late teens.</a:t>
            </a:r>
          </a:p>
          <a:p>
            <a:pPr marL="342900" indent="-342900">
              <a:lnSpc>
                <a:spcPct val="100000"/>
              </a:lnSpc>
              <a:spcBef>
                <a:spcPts val="1800"/>
              </a:spcBef>
              <a:buFont typeface="Arial" panose="020B0604020202020204" pitchFamily="34" charset="0"/>
              <a:buChar char="•"/>
            </a:pPr>
            <a:r>
              <a:rPr lang="en-GB" dirty="0"/>
              <a:t>The top three reasons young people talk to their friends about emotional and mental health are:</a:t>
            </a:r>
          </a:p>
          <a:p>
            <a:pPr marL="800089" lvl="1" indent="-342900">
              <a:lnSpc>
                <a:spcPct val="100000"/>
              </a:lnSpc>
              <a:spcBef>
                <a:spcPts val="600"/>
              </a:spcBef>
              <a:buFont typeface="Arial" panose="020B0604020202020204" pitchFamily="34" charset="0"/>
              <a:buChar char="•"/>
            </a:pPr>
            <a:r>
              <a:rPr lang="en-GB" sz="2000" dirty="0">
                <a:solidFill>
                  <a:schemeClr val="bg2"/>
                </a:solidFill>
              </a:rPr>
              <a:t>A friend has gone through the same thing</a:t>
            </a:r>
          </a:p>
          <a:p>
            <a:pPr marL="800089" lvl="1" indent="-342900">
              <a:lnSpc>
                <a:spcPct val="100000"/>
              </a:lnSpc>
              <a:spcBef>
                <a:spcPts val="600"/>
              </a:spcBef>
              <a:buFont typeface="Arial" panose="020B0604020202020204" pitchFamily="34" charset="0"/>
              <a:buChar char="•"/>
            </a:pPr>
            <a:r>
              <a:rPr lang="en-GB" sz="2000" dirty="0">
                <a:solidFill>
                  <a:schemeClr val="bg2"/>
                </a:solidFill>
              </a:rPr>
              <a:t>They think their friends know best</a:t>
            </a:r>
          </a:p>
          <a:p>
            <a:pPr marL="800089" lvl="1" indent="-342900">
              <a:lnSpc>
                <a:spcPct val="100000"/>
              </a:lnSpc>
              <a:spcBef>
                <a:spcPts val="600"/>
              </a:spcBef>
              <a:buFont typeface="Arial" panose="020B0604020202020204" pitchFamily="34" charset="0"/>
              <a:buChar char="•"/>
            </a:pPr>
            <a:r>
              <a:rPr lang="en-GB" sz="2000" dirty="0">
                <a:solidFill>
                  <a:schemeClr val="bg2"/>
                </a:solidFill>
              </a:rPr>
              <a:t>Adults don’t understand</a:t>
            </a:r>
          </a:p>
          <a:p>
            <a:pPr marL="342900" indent="-342900">
              <a:lnSpc>
                <a:spcPct val="100000"/>
              </a:lnSpc>
              <a:spcBef>
                <a:spcPts val="1800"/>
              </a:spcBef>
              <a:buFont typeface="Arial" panose="020B0604020202020204" pitchFamily="34" charset="0"/>
              <a:buChar char="•"/>
            </a:pPr>
            <a:r>
              <a:rPr lang="en-GB" dirty="0"/>
              <a:t>Other reasons include: their friends respecting their privacy, concerns about adults making assumptions or judgements, adults are the ones causing the problems and concerns about the consequences if they tell adults</a:t>
            </a:r>
          </a:p>
          <a:p>
            <a:pPr marL="342900" indent="-342900">
              <a:lnSpc>
                <a:spcPct val="100000"/>
              </a:lnSpc>
              <a:spcBef>
                <a:spcPts val="1800"/>
              </a:spcBef>
              <a:buFont typeface="Arial" panose="020B0604020202020204" pitchFamily="34" charset="0"/>
              <a:buChar char="•"/>
            </a:pPr>
            <a:r>
              <a:rPr lang="en-GB" dirty="0"/>
              <a:t>They’ll talk about it at school, outdoors/parks or by text/messaging</a:t>
            </a:r>
          </a:p>
        </p:txBody>
      </p:sp>
      <p:sp>
        <p:nvSpPr>
          <p:cNvPr id="5" name="Text Placeholder 6">
            <a:extLst>
              <a:ext uri="{FF2B5EF4-FFF2-40B4-BE49-F238E27FC236}">
                <a16:creationId xmlns:a16="http://schemas.microsoft.com/office/drawing/2014/main" id="{37049D5C-2D4C-E879-8A72-D727A76538B0}"/>
              </a:ext>
            </a:extLst>
          </p:cNvPr>
          <p:cNvSpPr>
            <a:spLocks noGrp="1"/>
          </p:cNvSpPr>
          <p:nvPr>
            <p:ph type="body" sz="quarter" idx="10"/>
          </p:nvPr>
        </p:nvSpPr>
        <p:spPr>
          <a:xfrm>
            <a:off x="382770" y="297491"/>
            <a:ext cx="11727013" cy="538708"/>
          </a:xfrm>
        </p:spPr>
        <p:txBody>
          <a:bodyPr/>
          <a:lstStyle/>
          <a:p>
            <a:pPr marL="514350" indent="-514350">
              <a:buFont typeface="+mj-lt"/>
              <a:buAutoNum type="arabicPeriod"/>
            </a:pPr>
            <a:r>
              <a:rPr lang="en-GB" sz="3000" dirty="0"/>
              <a:t>Help your friend/s with their poor emotional or mental health</a:t>
            </a:r>
          </a:p>
        </p:txBody>
      </p:sp>
    </p:spTree>
    <p:extLst>
      <p:ext uri="{BB962C8B-B14F-4D97-AF65-F5344CB8AC3E}">
        <p14:creationId xmlns:p14="http://schemas.microsoft.com/office/powerpoint/2010/main" val="12623002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969FC8C-FEF1-E7B5-52F3-54A0DE8FBACF}"/>
              </a:ext>
            </a:extLst>
          </p:cNvPr>
          <p:cNvSpPr>
            <a:spLocks noGrp="1"/>
          </p:cNvSpPr>
          <p:nvPr>
            <p:ph type="body" sz="quarter" idx="10"/>
          </p:nvPr>
        </p:nvSpPr>
        <p:spPr>
          <a:xfrm>
            <a:off x="382771" y="141074"/>
            <a:ext cx="8093476" cy="701659"/>
          </a:xfrm>
        </p:spPr>
        <p:txBody>
          <a:bodyPr/>
          <a:lstStyle/>
          <a:p>
            <a:pPr marL="514350" indent="-514350">
              <a:buFont typeface="+mj-lt"/>
              <a:buAutoNum type="arabicPeriod" startAt="2"/>
            </a:pPr>
            <a:r>
              <a:rPr lang="en-GB" sz="3000" dirty="0"/>
              <a:t>Help your friend/s with issues with families/problems at home</a:t>
            </a:r>
          </a:p>
        </p:txBody>
      </p:sp>
      <p:pic>
        <p:nvPicPr>
          <p:cNvPr id="6" name="Picture 5" descr="A colorful circle with text&#10;&#10;Description automatically generated">
            <a:extLst>
              <a:ext uri="{FF2B5EF4-FFF2-40B4-BE49-F238E27FC236}">
                <a16:creationId xmlns:a16="http://schemas.microsoft.com/office/drawing/2014/main" id="{7CC7FAC2-6F96-CB9E-A351-A2075BE63F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226" y="1820962"/>
            <a:ext cx="4100763" cy="4100763"/>
          </a:xfrm>
          <a:prstGeom prst="rect">
            <a:avLst/>
          </a:prstGeom>
        </p:spPr>
      </p:pic>
      <p:pic>
        <p:nvPicPr>
          <p:cNvPr id="8" name="Picture 7" descr="A graph with different colored squares&#10;&#10;Description automatically generated with medium confidence">
            <a:extLst>
              <a:ext uri="{FF2B5EF4-FFF2-40B4-BE49-F238E27FC236}">
                <a16:creationId xmlns:a16="http://schemas.microsoft.com/office/drawing/2014/main" id="{90A84B01-7FFF-2F36-5389-97C02D7D87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40152" y="2038532"/>
            <a:ext cx="3665622" cy="3665622"/>
          </a:xfrm>
          <a:prstGeom prst="rect">
            <a:avLst/>
          </a:prstGeom>
        </p:spPr>
      </p:pic>
      <p:pic>
        <p:nvPicPr>
          <p:cNvPr id="10" name="Picture 9" descr="A graph with colorful bars&#10;&#10;Description automatically generated">
            <a:extLst>
              <a:ext uri="{FF2B5EF4-FFF2-40B4-BE49-F238E27FC236}">
                <a16:creationId xmlns:a16="http://schemas.microsoft.com/office/drawing/2014/main" id="{2151E286-19F4-2D19-53C5-696887CD23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7226" y="1920313"/>
            <a:ext cx="3902060" cy="3902060"/>
          </a:xfrm>
          <a:prstGeom prst="rect">
            <a:avLst/>
          </a:prstGeom>
        </p:spPr>
      </p:pic>
    </p:spTree>
    <p:extLst>
      <p:ext uri="{BB962C8B-B14F-4D97-AF65-F5344CB8AC3E}">
        <p14:creationId xmlns:p14="http://schemas.microsoft.com/office/powerpoint/2010/main" val="11425426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98532A7-7E0A-9D03-387A-7C3BDEBD895F}"/>
              </a:ext>
            </a:extLst>
          </p:cNvPr>
          <p:cNvSpPr>
            <a:spLocks noGrp="1"/>
          </p:cNvSpPr>
          <p:nvPr>
            <p:ph type="body" sz="quarter" idx="11"/>
          </p:nvPr>
        </p:nvSpPr>
        <p:spPr/>
        <p:txBody>
          <a:bodyPr/>
          <a:lstStyle/>
          <a:p>
            <a:r>
              <a:rPr lang="en-GB" dirty="0"/>
              <a:t>Findings</a:t>
            </a:r>
          </a:p>
        </p:txBody>
      </p:sp>
      <p:sp>
        <p:nvSpPr>
          <p:cNvPr id="4" name="Text Placeholder 3">
            <a:extLst>
              <a:ext uri="{FF2B5EF4-FFF2-40B4-BE49-F238E27FC236}">
                <a16:creationId xmlns:a16="http://schemas.microsoft.com/office/drawing/2014/main" id="{C1FDA338-0F26-E369-466E-5BEEB19E3F00}"/>
              </a:ext>
            </a:extLst>
          </p:cNvPr>
          <p:cNvSpPr>
            <a:spLocks noGrp="1"/>
          </p:cNvSpPr>
          <p:nvPr>
            <p:ph type="body" sz="quarter" idx="12"/>
          </p:nvPr>
        </p:nvSpPr>
        <p:spPr>
          <a:xfrm>
            <a:off x="382771" y="1859670"/>
            <a:ext cx="10866755" cy="4595270"/>
          </a:xfrm>
        </p:spPr>
        <p:txBody>
          <a:bodyPr/>
          <a:lstStyle/>
          <a:p>
            <a:pPr marL="342900" indent="-342900">
              <a:lnSpc>
                <a:spcPct val="100000"/>
              </a:lnSpc>
              <a:spcBef>
                <a:spcPts val="1800"/>
              </a:spcBef>
              <a:buFont typeface="Arial" panose="020B0604020202020204" pitchFamily="34" charset="0"/>
              <a:buChar char="•"/>
            </a:pPr>
            <a:r>
              <a:rPr lang="en-GB" dirty="0"/>
              <a:t>They feel that other young people talk about issues with family and problems at home across all ages, but more so before they become teens.</a:t>
            </a:r>
          </a:p>
          <a:p>
            <a:pPr marL="342900" indent="-342900">
              <a:lnSpc>
                <a:spcPct val="100000"/>
              </a:lnSpc>
              <a:spcBef>
                <a:spcPts val="1800"/>
              </a:spcBef>
              <a:buFont typeface="Arial" panose="020B0604020202020204" pitchFamily="34" charset="0"/>
              <a:buChar char="•"/>
            </a:pPr>
            <a:r>
              <a:rPr lang="en-GB" dirty="0"/>
              <a:t>The top three reasons young people talk to their friends about issues with family and problems at home are:</a:t>
            </a:r>
          </a:p>
          <a:p>
            <a:pPr marL="800089" lvl="1" indent="-342900">
              <a:lnSpc>
                <a:spcPct val="100000"/>
              </a:lnSpc>
              <a:spcBef>
                <a:spcPts val="600"/>
              </a:spcBef>
              <a:buFont typeface="Arial" panose="020B0604020202020204" pitchFamily="34" charset="0"/>
              <a:buChar char="•"/>
            </a:pPr>
            <a:r>
              <a:rPr lang="en-GB" sz="2000" dirty="0">
                <a:solidFill>
                  <a:schemeClr val="bg2"/>
                </a:solidFill>
              </a:rPr>
              <a:t>A friend has gone through the same thing</a:t>
            </a:r>
          </a:p>
          <a:p>
            <a:pPr marL="800089" lvl="1" indent="-342900">
              <a:lnSpc>
                <a:spcPct val="100000"/>
              </a:lnSpc>
              <a:spcBef>
                <a:spcPts val="600"/>
              </a:spcBef>
              <a:buFont typeface="Arial" panose="020B0604020202020204" pitchFamily="34" charset="0"/>
              <a:buChar char="•"/>
            </a:pPr>
            <a:r>
              <a:rPr lang="en-GB" sz="2000" dirty="0">
                <a:solidFill>
                  <a:schemeClr val="bg2"/>
                </a:solidFill>
              </a:rPr>
              <a:t>They think their friends know best</a:t>
            </a:r>
          </a:p>
          <a:p>
            <a:pPr marL="800089" lvl="1" indent="-342900">
              <a:lnSpc>
                <a:spcPct val="100000"/>
              </a:lnSpc>
              <a:spcBef>
                <a:spcPts val="600"/>
              </a:spcBef>
              <a:buFont typeface="Arial" panose="020B0604020202020204" pitchFamily="34" charset="0"/>
              <a:buChar char="•"/>
            </a:pPr>
            <a:r>
              <a:rPr lang="en-GB" sz="2000" dirty="0">
                <a:solidFill>
                  <a:schemeClr val="bg2"/>
                </a:solidFill>
              </a:rPr>
              <a:t>Adults don’t understand</a:t>
            </a:r>
          </a:p>
          <a:p>
            <a:pPr marL="342900" indent="-342900">
              <a:lnSpc>
                <a:spcPct val="100000"/>
              </a:lnSpc>
              <a:spcBef>
                <a:spcPts val="1800"/>
              </a:spcBef>
              <a:buFont typeface="Arial" panose="020B0604020202020204" pitchFamily="34" charset="0"/>
              <a:buChar char="•"/>
            </a:pPr>
            <a:r>
              <a:rPr lang="en-GB" dirty="0"/>
              <a:t>Other reasons include: parents being busy and not having the time to talk to them, being shy, they are concerned it might make their parents upset or angry, adults may tell them everything is fine but argue behind their back and some things they just want to keep private</a:t>
            </a:r>
          </a:p>
          <a:p>
            <a:pPr marL="342900" indent="-342900">
              <a:lnSpc>
                <a:spcPct val="100000"/>
              </a:lnSpc>
              <a:spcBef>
                <a:spcPts val="1800"/>
              </a:spcBef>
              <a:buFont typeface="Arial" panose="020B0604020202020204" pitchFamily="34" charset="0"/>
              <a:buChar char="•"/>
            </a:pPr>
            <a:r>
              <a:rPr lang="en-GB" dirty="0"/>
              <a:t>They’ll talk about it mostly at school, outdoors/parks or by text/messaging and a lot less any other way</a:t>
            </a:r>
          </a:p>
        </p:txBody>
      </p:sp>
      <p:sp>
        <p:nvSpPr>
          <p:cNvPr id="7" name="Text Placeholder 1">
            <a:extLst>
              <a:ext uri="{FF2B5EF4-FFF2-40B4-BE49-F238E27FC236}">
                <a16:creationId xmlns:a16="http://schemas.microsoft.com/office/drawing/2014/main" id="{9F256F59-29EC-8EBA-73D7-B9652A7DE382}"/>
              </a:ext>
            </a:extLst>
          </p:cNvPr>
          <p:cNvSpPr>
            <a:spLocks noGrp="1"/>
          </p:cNvSpPr>
          <p:nvPr>
            <p:ph type="body" sz="quarter" idx="10"/>
          </p:nvPr>
        </p:nvSpPr>
        <p:spPr>
          <a:xfrm>
            <a:off x="382771" y="141074"/>
            <a:ext cx="8093476" cy="701659"/>
          </a:xfrm>
        </p:spPr>
        <p:txBody>
          <a:bodyPr/>
          <a:lstStyle/>
          <a:p>
            <a:pPr marL="514350" indent="-514350">
              <a:buFont typeface="+mj-lt"/>
              <a:buAutoNum type="arabicPeriod" startAt="2"/>
            </a:pPr>
            <a:r>
              <a:rPr lang="en-GB" sz="3000" dirty="0"/>
              <a:t>Help your friend/s with issues with families/problems at home</a:t>
            </a:r>
          </a:p>
        </p:txBody>
      </p:sp>
    </p:spTree>
    <p:extLst>
      <p:ext uri="{BB962C8B-B14F-4D97-AF65-F5344CB8AC3E}">
        <p14:creationId xmlns:p14="http://schemas.microsoft.com/office/powerpoint/2010/main" val="8589891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831E347-8C66-5FD3-8D50-841655E09852}"/>
              </a:ext>
            </a:extLst>
          </p:cNvPr>
          <p:cNvSpPr>
            <a:spLocks noGrp="1"/>
          </p:cNvSpPr>
          <p:nvPr>
            <p:ph type="body" sz="quarter" idx="10"/>
          </p:nvPr>
        </p:nvSpPr>
        <p:spPr>
          <a:xfrm>
            <a:off x="382771" y="261395"/>
            <a:ext cx="11426458" cy="544724"/>
          </a:xfrm>
        </p:spPr>
        <p:txBody>
          <a:bodyPr/>
          <a:lstStyle/>
          <a:p>
            <a:pPr marL="514350" indent="-514350">
              <a:buFont typeface="+mj-lt"/>
              <a:buAutoNum type="arabicPeriod" startAt="3"/>
            </a:pPr>
            <a:r>
              <a:rPr lang="en-GB" sz="3000" dirty="0"/>
              <a:t>Helps your friend/s with their confidence</a:t>
            </a:r>
          </a:p>
        </p:txBody>
      </p:sp>
      <p:pic>
        <p:nvPicPr>
          <p:cNvPr id="6" name="Picture 5" descr="A colorful circle with text&#10;&#10;Description automatically generated">
            <a:extLst>
              <a:ext uri="{FF2B5EF4-FFF2-40B4-BE49-F238E27FC236}">
                <a16:creationId xmlns:a16="http://schemas.microsoft.com/office/drawing/2014/main" id="{EFE40E5C-BDA2-E5DD-D411-7E2262B0B4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1" y="1880938"/>
            <a:ext cx="4022557" cy="4022557"/>
          </a:xfrm>
          <a:prstGeom prst="rect">
            <a:avLst/>
          </a:prstGeom>
        </p:spPr>
      </p:pic>
      <p:pic>
        <p:nvPicPr>
          <p:cNvPr id="8" name="Picture 7" descr="A screenshot of a graph&#10;&#10;Description automatically generated">
            <a:extLst>
              <a:ext uri="{FF2B5EF4-FFF2-40B4-BE49-F238E27FC236}">
                <a16:creationId xmlns:a16="http://schemas.microsoft.com/office/drawing/2014/main" id="{56CF3D89-7993-0BC5-599D-AE91132041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3583" y="1984208"/>
            <a:ext cx="3816016" cy="3816016"/>
          </a:xfrm>
          <a:prstGeom prst="rect">
            <a:avLst/>
          </a:prstGeom>
        </p:spPr>
      </p:pic>
      <p:pic>
        <p:nvPicPr>
          <p:cNvPr id="10" name="Picture 9" descr="A graph of different colored squares&#10;&#10;Description automatically generated">
            <a:extLst>
              <a:ext uri="{FF2B5EF4-FFF2-40B4-BE49-F238E27FC236}">
                <a16:creationId xmlns:a16="http://schemas.microsoft.com/office/drawing/2014/main" id="{CAE1A01D-CEFA-D6D1-CA3F-050EFC7BBD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9231" y="1962150"/>
            <a:ext cx="3860132" cy="3860132"/>
          </a:xfrm>
          <a:prstGeom prst="rect">
            <a:avLst/>
          </a:prstGeom>
        </p:spPr>
      </p:pic>
    </p:spTree>
    <p:extLst>
      <p:ext uri="{BB962C8B-B14F-4D97-AF65-F5344CB8AC3E}">
        <p14:creationId xmlns:p14="http://schemas.microsoft.com/office/powerpoint/2010/main" val="14445287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98532A7-7E0A-9D03-387A-7C3BDEBD895F}"/>
              </a:ext>
            </a:extLst>
          </p:cNvPr>
          <p:cNvSpPr>
            <a:spLocks noGrp="1"/>
          </p:cNvSpPr>
          <p:nvPr>
            <p:ph type="body" sz="quarter" idx="11"/>
          </p:nvPr>
        </p:nvSpPr>
        <p:spPr/>
        <p:txBody>
          <a:bodyPr/>
          <a:lstStyle/>
          <a:p>
            <a:r>
              <a:rPr lang="en-GB" dirty="0"/>
              <a:t>Findings</a:t>
            </a:r>
          </a:p>
        </p:txBody>
      </p:sp>
      <p:sp>
        <p:nvSpPr>
          <p:cNvPr id="4" name="Text Placeholder 3">
            <a:extLst>
              <a:ext uri="{FF2B5EF4-FFF2-40B4-BE49-F238E27FC236}">
                <a16:creationId xmlns:a16="http://schemas.microsoft.com/office/drawing/2014/main" id="{C1FDA338-0F26-E369-466E-5BEEB19E3F00}"/>
              </a:ext>
            </a:extLst>
          </p:cNvPr>
          <p:cNvSpPr>
            <a:spLocks noGrp="1"/>
          </p:cNvSpPr>
          <p:nvPr>
            <p:ph type="body" sz="quarter" idx="12"/>
          </p:nvPr>
        </p:nvSpPr>
        <p:spPr>
          <a:xfrm>
            <a:off x="382771" y="1859670"/>
            <a:ext cx="10866755" cy="4595270"/>
          </a:xfrm>
        </p:spPr>
        <p:txBody>
          <a:bodyPr/>
          <a:lstStyle/>
          <a:p>
            <a:pPr marL="342900" indent="-342900">
              <a:lnSpc>
                <a:spcPct val="100000"/>
              </a:lnSpc>
              <a:spcBef>
                <a:spcPts val="1800"/>
              </a:spcBef>
              <a:buFont typeface="Arial" panose="020B0604020202020204" pitchFamily="34" charset="0"/>
              <a:buChar char="•"/>
            </a:pPr>
            <a:r>
              <a:rPr lang="en-GB" dirty="0"/>
              <a:t>They feel that other young people talk about their friend’s confidence more during their school age years.</a:t>
            </a:r>
          </a:p>
          <a:p>
            <a:pPr marL="342900" indent="-342900">
              <a:lnSpc>
                <a:spcPct val="100000"/>
              </a:lnSpc>
              <a:spcBef>
                <a:spcPts val="1800"/>
              </a:spcBef>
              <a:buFont typeface="Arial" panose="020B0604020202020204" pitchFamily="34" charset="0"/>
              <a:buChar char="•"/>
            </a:pPr>
            <a:r>
              <a:rPr lang="en-GB" dirty="0"/>
              <a:t>Their top reasons young people talk to their friends about confidence are:</a:t>
            </a:r>
          </a:p>
          <a:p>
            <a:pPr marL="800089" lvl="1" indent="-342900">
              <a:lnSpc>
                <a:spcPct val="100000"/>
              </a:lnSpc>
              <a:spcBef>
                <a:spcPts val="600"/>
              </a:spcBef>
              <a:buFont typeface="Arial" panose="020B0604020202020204" pitchFamily="34" charset="0"/>
              <a:buChar char="•"/>
            </a:pPr>
            <a:r>
              <a:rPr lang="en-GB" sz="2000" dirty="0">
                <a:solidFill>
                  <a:schemeClr val="bg2"/>
                </a:solidFill>
              </a:rPr>
              <a:t>A friend has gone through the same thing</a:t>
            </a:r>
          </a:p>
          <a:p>
            <a:pPr marL="800089" lvl="1" indent="-342900">
              <a:lnSpc>
                <a:spcPct val="100000"/>
              </a:lnSpc>
              <a:spcBef>
                <a:spcPts val="600"/>
              </a:spcBef>
              <a:buFont typeface="Arial" panose="020B0604020202020204" pitchFamily="34" charset="0"/>
              <a:buChar char="•"/>
            </a:pPr>
            <a:r>
              <a:rPr lang="en-GB" sz="2000" dirty="0">
                <a:solidFill>
                  <a:schemeClr val="bg2"/>
                </a:solidFill>
              </a:rPr>
              <a:t>They think their friends know best</a:t>
            </a:r>
          </a:p>
          <a:p>
            <a:pPr marL="800089" lvl="1" indent="-342900">
              <a:lnSpc>
                <a:spcPct val="100000"/>
              </a:lnSpc>
              <a:spcBef>
                <a:spcPts val="600"/>
              </a:spcBef>
              <a:buFont typeface="Arial" panose="020B0604020202020204" pitchFamily="34" charset="0"/>
              <a:buChar char="•"/>
            </a:pPr>
            <a:r>
              <a:rPr lang="en-GB" sz="2000" dirty="0">
                <a:solidFill>
                  <a:schemeClr val="bg2"/>
                </a:solidFill>
              </a:rPr>
              <a:t>All of the other options were fairly even</a:t>
            </a:r>
          </a:p>
          <a:p>
            <a:pPr marL="342900" indent="-342900">
              <a:lnSpc>
                <a:spcPct val="100000"/>
              </a:lnSpc>
              <a:spcBef>
                <a:spcPts val="1800"/>
              </a:spcBef>
              <a:buFont typeface="Arial" panose="020B0604020202020204" pitchFamily="34" charset="0"/>
              <a:buChar char="•"/>
            </a:pPr>
            <a:r>
              <a:rPr lang="en-GB" dirty="0"/>
              <a:t>Other reasons include: toxic masculinity, because it helps to build their confidence</a:t>
            </a:r>
          </a:p>
          <a:p>
            <a:pPr marL="342900" indent="-342900">
              <a:lnSpc>
                <a:spcPct val="100000"/>
              </a:lnSpc>
              <a:spcBef>
                <a:spcPts val="1800"/>
              </a:spcBef>
              <a:buFont typeface="Arial" panose="020B0604020202020204" pitchFamily="34" charset="0"/>
              <a:buChar char="•"/>
            </a:pPr>
            <a:r>
              <a:rPr lang="en-GB" dirty="0"/>
              <a:t>They’ll talk about it mostly at online or at school</a:t>
            </a:r>
          </a:p>
        </p:txBody>
      </p:sp>
      <p:sp>
        <p:nvSpPr>
          <p:cNvPr id="6" name="Text Placeholder 1">
            <a:extLst>
              <a:ext uri="{FF2B5EF4-FFF2-40B4-BE49-F238E27FC236}">
                <a16:creationId xmlns:a16="http://schemas.microsoft.com/office/drawing/2014/main" id="{AF83C765-8A87-C538-DEB4-78295B46D21C}"/>
              </a:ext>
            </a:extLst>
          </p:cNvPr>
          <p:cNvSpPr>
            <a:spLocks noGrp="1"/>
          </p:cNvSpPr>
          <p:nvPr>
            <p:ph type="body" sz="quarter" idx="10"/>
          </p:nvPr>
        </p:nvSpPr>
        <p:spPr>
          <a:xfrm>
            <a:off x="382771" y="261395"/>
            <a:ext cx="11426458" cy="544724"/>
          </a:xfrm>
        </p:spPr>
        <p:txBody>
          <a:bodyPr/>
          <a:lstStyle/>
          <a:p>
            <a:pPr marL="514350" indent="-514350">
              <a:buFont typeface="+mj-lt"/>
              <a:buAutoNum type="arabicPeriod" startAt="3"/>
            </a:pPr>
            <a:r>
              <a:rPr lang="en-GB" sz="3000" dirty="0"/>
              <a:t>Helps your friend/s with their confidence</a:t>
            </a:r>
          </a:p>
        </p:txBody>
      </p:sp>
    </p:spTree>
    <p:extLst>
      <p:ext uri="{BB962C8B-B14F-4D97-AF65-F5344CB8AC3E}">
        <p14:creationId xmlns:p14="http://schemas.microsoft.com/office/powerpoint/2010/main" val="41468467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55D5BFE-9B22-06C9-7370-48D9A529EB18}"/>
              </a:ext>
            </a:extLst>
          </p:cNvPr>
          <p:cNvSpPr>
            <a:spLocks noGrp="1"/>
          </p:cNvSpPr>
          <p:nvPr>
            <p:ph type="body" sz="quarter" idx="10"/>
          </p:nvPr>
        </p:nvSpPr>
        <p:spPr>
          <a:xfrm>
            <a:off x="382771" y="273427"/>
            <a:ext cx="11426458" cy="526676"/>
          </a:xfrm>
        </p:spPr>
        <p:txBody>
          <a:bodyPr/>
          <a:lstStyle/>
          <a:p>
            <a:pPr marL="514350" indent="-514350">
              <a:buFont typeface="+mj-lt"/>
              <a:buAutoNum type="arabicPeriod" startAt="4"/>
            </a:pPr>
            <a:r>
              <a:rPr lang="en-GB" sz="3000" dirty="0"/>
              <a:t>Help your friend/s with their self-harm problems</a:t>
            </a:r>
          </a:p>
        </p:txBody>
      </p:sp>
      <p:pic>
        <p:nvPicPr>
          <p:cNvPr id="6" name="Picture 5" descr="A colorful circle with text&#10;&#10;Description automatically generated">
            <a:extLst>
              <a:ext uri="{FF2B5EF4-FFF2-40B4-BE49-F238E27FC236}">
                <a16:creationId xmlns:a16="http://schemas.microsoft.com/office/drawing/2014/main" id="{E8685263-6736-349B-BF60-0CD85CEF24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58" y="1824287"/>
            <a:ext cx="4144879" cy="4144879"/>
          </a:xfrm>
          <a:prstGeom prst="rect">
            <a:avLst/>
          </a:prstGeom>
        </p:spPr>
      </p:pic>
      <p:pic>
        <p:nvPicPr>
          <p:cNvPr id="8" name="Picture 7" descr="A screenshot of a graph&#10;&#10;Description automatically generated">
            <a:extLst>
              <a:ext uri="{FF2B5EF4-FFF2-40B4-BE49-F238E27FC236}">
                <a16:creationId xmlns:a16="http://schemas.microsoft.com/office/drawing/2014/main" id="{B36DE8B4-6E84-6226-9B61-8FB9E775EE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94032" y="2113045"/>
            <a:ext cx="3567362" cy="3567362"/>
          </a:xfrm>
          <a:prstGeom prst="rect">
            <a:avLst/>
          </a:prstGeom>
        </p:spPr>
      </p:pic>
      <p:pic>
        <p:nvPicPr>
          <p:cNvPr id="10" name="Picture 9" descr="A graph of different colored squares&#10;&#10;Description automatically generated with medium confidence">
            <a:extLst>
              <a:ext uri="{FF2B5EF4-FFF2-40B4-BE49-F238E27FC236}">
                <a16:creationId xmlns:a16="http://schemas.microsoft.com/office/drawing/2014/main" id="{C8B10350-A082-3ED2-4D21-070CC74871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14324" y="1911516"/>
            <a:ext cx="3970421" cy="3970421"/>
          </a:xfrm>
          <a:prstGeom prst="rect">
            <a:avLst/>
          </a:prstGeom>
        </p:spPr>
      </p:pic>
    </p:spTree>
    <p:extLst>
      <p:ext uri="{BB962C8B-B14F-4D97-AF65-F5344CB8AC3E}">
        <p14:creationId xmlns:p14="http://schemas.microsoft.com/office/powerpoint/2010/main" val="1183967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98532A7-7E0A-9D03-387A-7C3BDEBD895F}"/>
              </a:ext>
            </a:extLst>
          </p:cNvPr>
          <p:cNvSpPr>
            <a:spLocks noGrp="1"/>
          </p:cNvSpPr>
          <p:nvPr>
            <p:ph type="body" sz="quarter" idx="11"/>
          </p:nvPr>
        </p:nvSpPr>
        <p:spPr/>
        <p:txBody>
          <a:bodyPr/>
          <a:lstStyle/>
          <a:p>
            <a:r>
              <a:rPr lang="en-GB" dirty="0"/>
              <a:t>Findings</a:t>
            </a:r>
          </a:p>
        </p:txBody>
      </p:sp>
      <p:sp>
        <p:nvSpPr>
          <p:cNvPr id="4" name="Text Placeholder 3">
            <a:extLst>
              <a:ext uri="{FF2B5EF4-FFF2-40B4-BE49-F238E27FC236}">
                <a16:creationId xmlns:a16="http://schemas.microsoft.com/office/drawing/2014/main" id="{C1FDA338-0F26-E369-466E-5BEEB19E3F00}"/>
              </a:ext>
            </a:extLst>
          </p:cNvPr>
          <p:cNvSpPr>
            <a:spLocks noGrp="1"/>
          </p:cNvSpPr>
          <p:nvPr>
            <p:ph type="body" sz="quarter" idx="12"/>
          </p:nvPr>
        </p:nvSpPr>
        <p:spPr>
          <a:xfrm>
            <a:off x="382771" y="1859670"/>
            <a:ext cx="10866755" cy="4595270"/>
          </a:xfrm>
        </p:spPr>
        <p:txBody>
          <a:bodyPr/>
          <a:lstStyle/>
          <a:p>
            <a:pPr marL="342900" indent="-342900">
              <a:lnSpc>
                <a:spcPct val="100000"/>
              </a:lnSpc>
              <a:spcBef>
                <a:spcPts val="1800"/>
              </a:spcBef>
              <a:buFont typeface="Arial" panose="020B0604020202020204" pitchFamily="34" charset="0"/>
              <a:buChar char="•"/>
            </a:pPr>
            <a:r>
              <a:rPr lang="en-GB" dirty="0"/>
              <a:t>They feel that other young people talk about self-harm mostly once they are in secondary school, but will still talk about it when they get older.</a:t>
            </a:r>
          </a:p>
          <a:p>
            <a:pPr marL="342900" indent="-342900">
              <a:lnSpc>
                <a:spcPct val="100000"/>
              </a:lnSpc>
              <a:spcBef>
                <a:spcPts val="1800"/>
              </a:spcBef>
              <a:buFont typeface="Arial" panose="020B0604020202020204" pitchFamily="34" charset="0"/>
              <a:buChar char="•"/>
            </a:pPr>
            <a:r>
              <a:rPr lang="en-GB" dirty="0"/>
              <a:t>The top three reasons young people talk to their friends about self-harm problems are:</a:t>
            </a:r>
          </a:p>
          <a:p>
            <a:pPr marL="800089" lvl="1" indent="-342900">
              <a:lnSpc>
                <a:spcPct val="100000"/>
              </a:lnSpc>
              <a:spcBef>
                <a:spcPts val="600"/>
              </a:spcBef>
              <a:buFont typeface="Arial" panose="020B0604020202020204" pitchFamily="34" charset="0"/>
              <a:buChar char="•"/>
            </a:pPr>
            <a:r>
              <a:rPr lang="en-GB" sz="2000" dirty="0">
                <a:solidFill>
                  <a:schemeClr val="bg2"/>
                </a:solidFill>
              </a:rPr>
              <a:t>Adults don’t understand</a:t>
            </a:r>
          </a:p>
          <a:p>
            <a:pPr marL="800089" lvl="1" indent="-342900">
              <a:lnSpc>
                <a:spcPct val="100000"/>
              </a:lnSpc>
              <a:spcBef>
                <a:spcPts val="600"/>
              </a:spcBef>
              <a:buFont typeface="Arial" panose="020B0604020202020204" pitchFamily="34" charset="0"/>
              <a:buChar char="•"/>
            </a:pPr>
            <a:r>
              <a:rPr lang="en-GB" sz="2000" dirty="0">
                <a:solidFill>
                  <a:schemeClr val="bg2"/>
                </a:solidFill>
              </a:rPr>
              <a:t>Embarrassment </a:t>
            </a:r>
          </a:p>
          <a:p>
            <a:pPr marL="800089" lvl="1" indent="-342900">
              <a:lnSpc>
                <a:spcPct val="100000"/>
              </a:lnSpc>
              <a:spcBef>
                <a:spcPts val="600"/>
              </a:spcBef>
              <a:buFont typeface="Arial" panose="020B0604020202020204" pitchFamily="34" charset="0"/>
              <a:buChar char="•"/>
            </a:pPr>
            <a:r>
              <a:rPr lang="en-GB" sz="2000" dirty="0">
                <a:solidFill>
                  <a:schemeClr val="bg2"/>
                </a:solidFill>
              </a:rPr>
              <a:t>Think their friends know best</a:t>
            </a:r>
          </a:p>
          <a:p>
            <a:pPr marL="342900" indent="-342900">
              <a:lnSpc>
                <a:spcPct val="100000"/>
              </a:lnSpc>
              <a:spcBef>
                <a:spcPts val="1800"/>
              </a:spcBef>
              <a:buFont typeface="Arial" panose="020B0604020202020204" pitchFamily="34" charset="0"/>
              <a:buChar char="•"/>
            </a:pPr>
            <a:r>
              <a:rPr lang="en-GB" dirty="0"/>
              <a:t>Other reasons include: shame, fear, concerns about judgement, punishment, blame and concerns about adults invalidating them</a:t>
            </a:r>
          </a:p>
          <a:p>
            <a:pPr marL="342900" indent="-342900">
              <a:lnSpc>
                <a:spcPct val="100000"/>
              </a:lnSpc>
              <a:spcBef>
                <a:spcPts val="1800"/>
              </a:spcBef>
              <a:buFont typeface="Arial" panose="020B0604020202020204" pitchFamily="34" charset="0"/>
              <a:buChar char="•"/>
            </a:pPr>
            <a:r>
              <a:rPr lang="en-GB" dirty="0"/>
              <a:t>They’ll talk about it mostly at school, outdoors/parks or by text/messaging</a:t>
            </a:r>
          </a:p>
          <a:p>
            <a:pPr marL="342900" indent="-342900">
              <a:lnSpc>
                <a:spcPct val="100000"/>
              </a:lnSpc>
              <a:spcBef>
                <a:spcPts val="1800"/>
              </a:spcBef>
              <a:buFont typeface="Arial" panose="020B0604020202020204" pitchFamily="34" charset="0"/>
              <a:buChar char="•"/>
            </a:pPr>
            <a:r>
              <a:rPr lang="en-GB" dirty="0"/>
              <a:t>This was the topic that fewer sessions covered, likely this is due to age and/or appropriateness for the group of young people as it is quite a sensitive subject</a:t>
            </a:r>
          </a:p>
        </p:txBody>
      </p:sp>
      <p:sp>
        <p:nvSpPr>
          <p:cNvPr id="6" name="Text Placeholder 1">
            <a:extLst>
              <a:ext uri="{FF2B5EF4-FFF2-40B4-BE49-F238E27FC236}">
                <a16:creationId xmlns:a16="http://schemas.microsoft.com/office/drawing/2014/main" id="{0225480D-A4A4-3387-D0C3-139EF4F637CD}"/>
              </a:ext>
            </a:extLst>
          </p:cNvPr>
          <p:cNvSpPr>
            <a:spLocks noGrp="1"/>
          </p:cNvSpPr>
          <p:nvPr>
            <p:ph type="body" sz="quarter" idx="10"/>
          </p:nvPr>
        </p:nvSpPr>
        <p:spPr>
          <a:xfrm>
            <a:off x="382771" y="273427"/>
            <a:ext cx="11426458" cy="526676"/>
          </a:xfrm>
        </p:spPr>
        <p:txBody>
          <a:bodyPr/>
          <a:lstStyle/>
          <a:p>
            <a:pPr marL="514350" indent="-514350">
              <a:buFont typeface="+mj-lt"/>
              <a:buAutoNum type="arabicPeriod" startAt="4"/>
            </a:pPr>
            <a:r>
              <a:rPr lang="en-GB" sz="3000" dirty="0"/>
              <a:t>Help your friend/s with their self-harm problems</a:t>
            </a:r>
          </a:p>
        </p:txBody>
      </p:sp>
    </p:spTree>
    <p:extLst>
      <p:ext uri="{BB962C8B-B14F-4D97-AF65-F5344CB8AC3E}">
        <p14:creationId xmlns:p14="http://schemas.microsoft.com/office/powerpoint/2010/main" val="25648803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6F767E1-6251-DBEA-07DE-B5F4D87D8AA0}"/>
              </a:ext>
            </a:extLst>
          </p:cNvPr>
          <p:cNvSpPr>
            <a:spLocks noGrp="1"/>
          </p:cNvSpPr>
          <p:nvPr>
            <p:ph type="body" sz="quarter" idx="10"/>
          </p:nvPr>
        </p:nvSpPr>
        <p:spPr>
          <a:xfrm>
            <a:off x="382771" y="267410"/>
            <a:ext cx="11426458" cy="514645"/>
          </a:xfrm>
        </p:spPr>
        <p:txBody>
          <a:bodyPr/>
          <a:lstStyle/>
          <a:p>
            <a:pPr marL="514350" indent="-514350">
              <a:buFont typeface="+mj-lt"/>
              <a:buAutoNum type="arabicPeriod" startAt="5"/>
            </a:pPr>
            <a:r>
              <a:rPr lang="en-GB" sz="3000" dirty="0"/>
              <a:t>Help your friend/s with making and keeping friends</a:t>
            </a:r>
          </a:p>
        </p:txBody>
      </p:sp>
      <p:pic>
        <p:nvPicPr>
          <p:cNvPr id="6" name="Picture 5" descr="A colorful circle with text&#10;&#10;Description automatically generated">
            <a:extLst>
              <a:ext uri="{FF2B5EF4-FFF2-40B4-BE49-F238E27FC236}">
                <a16:creationId xmlns:a16="http://schemas.microsoft.com/office/drawing/2014/main" id="{C98450E4-69CD-BD75-C5BD-C18EFC80C1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190" y="1826792"/>
            <a:ext cx="3936334" cy="3936334"/>
          </a:xfrm>
          <a:prstGeom prst="rect">
            <a:avLst/>
          </a:prstGeom>
        </p:spPr>
      </p:pic>
      <p:pic>
        <p:nvPicPr>
          <p:cNvPr id="8" name="Picture 7" descr="A graph with colorful bars&#10;&#10;Description automatically generated">
            <a:extLst>
              <a:ext uri="{FF2B5EF4-FFF2-40B4-BE49-F238E27FC236}">
                <a16:creationId xmlns:a16="http://schemas.microsoft.com/office/drawing/2014/main" id="{3BF84132-5008-4EC6-B531-21467D9008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27833" y="1826793"/>
            <a:ext cx="3936333" cy="3936333"/>
          </a:xfrm>
          <a:prstGeom prst="rect">
            <a:avLst/>
          </a:prstGeom>
        </p:spPr>
      </p:pic>
      <p:pic>
        <p:nvPicPr>
          <p:cNvPr id="10" name="Picture 9" descr="A screenshot of a graph&#10;&#10;Description automatically generated">
            <a:extLst>
              <a:ext uri="{FF2B5EF4-FFF2-40B4-BE49-F238E27FC236}">
                <a16:creationId xmlns:a16="http://schemas.microsoft.com/office/drawing/2014/main" id="{BD9C79D6-97A4-8A98-BC23-CD1FEE9BA1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83475" y="1874420"/>
            <a:ext cx="3841079" cy="3841079"/>
          </a:xfrm>
          <a:prstGeom prst="rect">
            <a:avLst/>
          </a:prstGeom>
        </p:spPr>
      </p:pic>
    </p:spTree>
    <p:extLst>
      <p:ext uri="{BB962C8B-B14F-4D97-AF65-F5344CB8AC3E}">
        <p14:creationId xmlns:p14="http://schemas.microsoft.com/office/powerpoint/2010/main" val="34116031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98532A7-7E0A-9D03-387A-7C3BDEBD895F}"/>
              </a:ext>
            </a:extLst>
          </p:cNvPr>
          <p:cNvSpPr>
            <a:spLocks noGrp="1"/>
          </p:cNvSpPr>
          <p:nvPr>
            <p:ph type="body" sz="quarter" idx="11"/>
          </p:nvPr>
        </p:nvSpPr>
        <p:spPr/>
        <p:txBody>
          <a:bodyPr/>
          <a:lstStyle/>
          <a:p>
            <a:r>
              <a:rPr lang="en-GB" dirty="0"/>
              <a:t>Findings</a:t>
            </a:r>
          </a:p>
        </p:txBody>
      </p:sp>
      <p:sp>
        <p:nvSpPr>
          <p:cNvPr id="4" name="Text Placeholder 3">
            <a:extLst>
              <a:ext uri="{FF2B5EF4-FFF2-40B4-BE49-F238E27FC236}">
                <a16:creationId xmlns:a16="http://schemas.microsoft.com/office/drawing/2014/main" id="{C1FDA338-0F26-E369-466E-5BEEB19E3F00}"/>
              </a:ext>
            </a:extLst>
          </p:cNvPr>
          <p:cNvSpPr>
            <a:spLocks noGrp="1"/>
          </p:cNvSpPr>
          <p:nvPr>
            <p:ph type="body" sz="quarter" idx="12"/>
          </p:nvPr>
        </p:nvSpPr>
        <p:spPr>
          <a:xfrm>
            <a:off x="382771" y="1859670"/>
            <a:ext cx="10866755" cy="4595270"/>
          </a:xfrm>
        </p:spPr>
        <p:txBody>
          <a:bodyPr/>
          <a:lstStyle/>
          <a:p>
            <a:pPr marL="342900" indent="-342900">
              <a:lnSpc>
                <a:spcPct val="100000"/>
              </a:lnSpc>
              <a:spcBef>
                <a:spcPts val="1800"/>
              </a:spcBef>
              <a:buFont typeface="Arial" panose="020B0604020202020204" pitchFamily="34" charset="0"/>
              <a:buChar char="•"/>
            </a:pPr>
            <a:r>
              <a:rPr lang="en-GB" dirty="0"/>
              <a:t>They feel that other young people talk about making and keeping friends mostly in their early school years and don’t talk about it once they leave school.</a:t>
            </a:r>
          </a:p>
          <a:p>
            <a:pPr marL="342900" indent="-342900">
              <a:lnSpc>
                <a:spcPct val="100000"/>
              </a:lnSpc>
              <a:spcBef>
                <a:spcPts val="1800"/>
              </a:spcBef>
              <a:buFont typeface="Arial" panose="020B0604020202020204" pitchFamily="34" charset="0"/>
              <a:buChar char="•"/>
            </a:pPr>
            <a:r>
              <a:rPr lang="en-GB" dirty="0"/>
              <a:t>The top reasons young people talk to their friends about making and keeping friends are:</a:t>
            </a:r>
          </a:p>
          <a:p>
            <a:pPr marL="800089" lvl="1" indent="-342900">
              <a:lnSpc>
                <a:spcPct val="100000"/>
              </a:lnSpc>
              <a:spcBef>
                <a:spcPts val="600"/>
              </a:spcBef>
              <a:buFont typeface="Arial" panose="020B0604020202020204" pitchFamily="34" charset="0"/>
              <a:buChar char="•"/>
            </a:pPr>
            <a:r>
              <a:rPr lang="en-GB" sz="2000" dirty="0">
                <a:solidFill>
                  <a:schemeClr val="bg2"/>
                </a:solidFill>
              </a:rPr>
              <a:t>A friend has gone through the same thing</a:t>
            </a:r>
          </a:p>
          <a:p>
            <a:pPr marL="800089" lvl="1" indent="-342900">
              <a:lnSpc>
                <a:spcPct val="100000"/>
              </a:lnSpc>
              <a:spcBef>
                <a:spcPts val="600"/>
              </a:spcBef>
              <a:buFont typeface="Arial" panose="020B0604020202020204" pitchFamily="34" charset="0"/>
              <a:buChar char="•"/>
            </a:pPr>
            <a:r>
              <a:rPr lang="en-GB" sz="2000" dirty="0">
                <a:solidFill>
                  <a:schemeClr val="bg2"/>
                </a:solidFill>
              </a:rPr>
              <a:t>They think their friends know best</a:t>
            </a:r>
          </a:p>
          <a:p>
            <a:pPr marL="800089" lvl="1" indent="-342900">
              <a:lnSpc>
                <a:spcPct val="100000"/>
              </a:lnSpc>
              <a:spcBef>
                <a:spcPts val="600"/>
              </a:spcBef>
              <a:buFont typeface="Arial" panose="020B0604020202020204" pitchFamily="34" charset="0"/>
              <a:buChar char="•"/>
            </a:pPr>
            <a:r>
              <a:rPr lang="en-GB" sz="2000" dirty="0">
                <a:solidFill>
                  <a:schemeClr val="bg2"/>
                </a:solidFill>
              </a:rPr>
              <a:t>Adults don’t understand</a:t>
            </a:r>
          </a:p>
          <a:p>
            <a:pPr marL="800089" lvl="1" indent="-342900">
              <a:lnSpc>
                <a:spcPct val="100000"/>
              </a:lnSpc>
              <a:spcBef>
                <a:spcPts val="600"/>
              </a:spcBef>
              <a:buFont typeface="Arial" panose="020B0604020202020204" pitchFamily="34" charset="0"/>
              <a:buChar char="•"/>
            </a:pPr>
            <a:r>
              <a:rPr lang="en-GB" sz="2000" dirty="0">
                <a:solidFill>
                  <a:schemeClr val="bg2"/>
                </a:solidFill>
              </a:rPr>
              <a:t>Not sure how to explain to adults</a:t>
            </a:r>
          </a:p>
          <a:p>
            <a:pPr marL="342900" indent="-342900">
              <a:lnSpc>
                <a:spcPct val="100000"/>
              </a:lnSpc>
              <a:spcBef>
                <a:spcPts val="1800"/>
              </a:spcBef>
              <a:buFont typeface="Arial" panose="020B0604020202020204" pitchFamily="34" charset="0"/>
              <a:buChar char="•"/>
            </a:pPr>
            <a:r>
              <a:rPr lang="en-GB" dirty="0"/>
              <a:t>Other reasons include: feeling lonely or left out, shared interests/community</a:t>
            </a:r>
          </a:p>
          <a:p>
            <a:pPr marL="342900" indent="-342900">
              <a:lnSpc>
                <a:spcPct val="100000"/>
              </a:lnSpc>
              <a:spcBef>
                <a:spcPts val="1800"/>
              </a:spcBef>
              <a:buFont typeface="Arial" panose="020B0604020202020204" pitchFamily="34" charset="0"/>
              <a:buChar char="•"/>
            </a:pPr>
            <a:r>
              <a:rPr lang="en-GB" dirty="0"/>
              <a:t>They’ll talk about it mostly at school or online</a:t>
            </a:r>
          </a:p>
        </p:txBody>
      </p:sp>
      <p:sp>
        <p:nvSpPr>
          <p:cNvPr id="7" name="Text Placeholder 1">
            <a:extLst>
              <a:ext uri="{FF2B5EF4-FFF2-40B4-BE49-F238E27FC236}">
                <a16:creationId xmlns:a16="http://schemas.microsoft.com/office/drawing/2014/main" id="{F12B470C-6C91-33DC-D829-640B428E808B}"/>
              </a:ext>
            </a:extLst>
          </p:cNvPr>
          <p:cNvSpPr>
            <a:spLocks noGrp="1"/>
          </p:cNvSpPr>
          <p:nvPr>
            <p:ph type="body" sz="quarter" idx="10"/>
          </p:nvPr>
        </p:nvSpPr>
        <p:spPr>
          <a:xfrm>
            <a:off x="382771" y="267410"/>
            <a:ext cx="11426458" cy="514645"/>
          </a:xfrm>
        </p:spPr>
        <p:txBody>
          <a:bodyPr/>
          <a:lstStyle/>
          <a:p>
            <a:pPr marL="514350" indent="-514350">
              <a:buFont typeface="+mj-lt"/>
              <a:buAutoNum type="arabicPeriod" startAt="5"/>
            </a:pPr>
            <a:r>
              <a:rPr lang="en-GB" sz="3000" dirty="0"/>
              <a:t>Help your friend/s with making and keeping friends</a:t>
            </a:r>
          </a:p>
        </p:txBody>
      </p:sp>
    </p:spTree>
    <p:extLst>
      <p:ext uri="{BB962C8B-B14F-4D97-AF65-F5344CB8AC3E}">
        <p14:creationId xmlns:p14="http://schemas.microsoft.com/office/powerpoint/2010/main" val="42888014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22A74D5-8041-D940-32F1-0972A8E9ADAE}"/>
              </a:ext>
            </a:extLst>
          </p:cNvPr>
          <p:cNvSpPr>
            <a:spLocks noGrp="1"/>
          </p:cNvSpPr>
          <p:nvPr>
            <p:ph type="body" sz="quarter" idx="10"/>
          </p:nvPr>
        </p:nvSpPr>
        <p:spPr>
          <a:xfrm>
            <a:off x="382771" y="261395"/>
            <a:ext cx="11426458" cy="526676"/>
          </a:xfrm>
        </p:spPr>
        <p:txBody>
          <a:bodyPr/>
          <a:lstStyle/>
          <a:p>
            <a:pPr marL="514350" indent="-514350">
              <a:buFont typeface="+mj-lt"/>
              <a:buAutoNum type="arabicPeriod" startAt="6"/>
            </a:pPr>
            <a:r>
              <a:rPr lang="en-GB" sz="3000" dirty="0"/>
              <a:t>Help your friend/s with their physical health and wellbeing</a:t>
            </a:r>
          </a:p>
        </p:txBody>
      </p:sp>
      <p:pic>
        <p:nvPicPr>
          <p:cNvPr id="6" name="Picture 5" descr="A colorful circle with text&#10;&#10;Description automatically generated">
            <a:extLst>
              <a:ext uri="{FF2B5EF4-FFF2-40B4-BE49-F238E27FC236}">
                <a16:creationId xmlns:a16="http://schemas.microsoft.com/office/drawing/2014/main" id="{6BAF332F-ED68-C24E-2E92-A84F0F82BF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284" y="1929062"/>
            <a:ext cx="3975435" cy="3975435"/>
          </a:xfrm>
          <a:prstGeom prst="rect">
            <a:avLst/>
          </a:prstGeom>
        </p:spPr>
      </p:pic>
      <p:pic>
        <p:nvPicPr>
          <p:cNvPr id="8" name="Picture 7" descr="A screenshot of a graph&#10;&#10;Description automatically generated">
            <a:extLst>
              <a:ext uri="{FF2B5EF4-FFF2-40B4-BE49-F238E27FC236}">
                <a16:creationId xmlns:a16="http://schemas.microsoft.com/office/drawing/2014/main" id="{1956D704-2A6F-70BB-10D6-FE8AC2EEB1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66221" y="2108032"/>
            <a:ext cx="3617495" cy="3617495"/>
          </a:xfrm>
          <a:prstGeom prst="rect">
            <a:avLst/>
          </a:prstGeom>
        </p:spPr>
      </p:pic>
      <p:pic>
        <p:nvPicPr>
          <p:cNvPr id="10" name="Picture 9" descr="A graph with colorful bars&#10;&#10;Description automatically generated with medium confidence">
            <a:extLst>
              <a:ext uri="{FF2B5EF4-FFF2-40B4-BE49-F238E27FC236}">
                <a16:creationId xmlns:a16="http://schemas.microsoft.com/office/drawing/2014/main" id="{6F715ABC-CBCA-CEA5-1404-B8C88DEB06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27096" y="1929062"/>
            <a:ext cx="3975435" cy="3975435"/>
          </a:xfrm>
          <a:prstGeom prst="rect">
            <a:avLst/>
          </a:prstGeom>
        </p:spPr>
      </p:pic>
    </p:spTree>
    <p:extLst>
      <p:ext uri="{BB962C8B-B14F-4D97-AF65-F5344CB8AC3E}">
        <p14:creationId xmlns:p14="http://schemas.microsoft.com/office/powerpoint/2010/main" val="1920560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98532A7-7E0A-9D03-387A-7C3BDEBD895F}"/>
              </a:ext>
            </a:extLst>
          </p:cNvPr>
          <p:cNvSpPr>
            <a:spLocks noGrp="1"/>
          </p:cNvSpPr>
          <p:nvPr>
            <p:ph type="body" sz="quarter" idx="11"/>
          </p:nvPr>
        </p:nvSpPr>
        <p:spPr/>
        <p:txBody>
          <a:bodyPr/>
          <a:lstStyle/>
          <a:p>
            <a:r>
              <a:rPr lang="en-GB" dirty="0"/>
              <a:t>Findings</a:t>
            </a:r>
          </a:p>
        </p:txBody>
      </p:sp>
      <p:sp>
        <p:nvSpPr>
          <p:cNvPr id="4" name="Text Placeholder 3">
            <a:extLst>
              <a:ext uri="{FF2B5EF4-FFF2-40B4-BE49-F238E27FC236}">
                <a16:creationId xmlns:a16="http://schemas.microsoft.com/office/drawing/2014/main" id="{C1FDA338-0F26-E369-466E-5BEEB19E3F00}"/>
              </a:ext>
            </a:extLst>
          </p:cNvPr>
          <p:cNvSpPr>
            <a:spLocks noGrp="1"/>
          </p:cNvSpPr>
          <p:nvPr>
            <p:ph type="body" sz="quarter" idx="12"/>
          </p:nvPr>
        </p:nvSpPr>
        <p:spPr>
          <a:xfrm>
            <a:off x="382771" y="1859670"/>
            <a:ext cx="10866755" cy="4595270"/>
          </a:xfrm>
        </p:spPr>
        <p:txBody>
          <a:bodyPr/>
          <a:lstStyle/>
          <a:p>
            <a:pPr marL="342900" indent="-342900">
              <a:lnSpc>
                <a:spcPct val="100000"/>
              </a:lnSpc>
              <a:spcBef>
                <a:spcPts val="1800"/>
              </a:spcBef>
              <a:buFont typeface="Arial" panose="020B0604020202020204" pitchFamily="34" charset="0"/>
              <a:buChar char="•"/>
            </a:pPr>
            <a:r>
              <a:rPr lang="en-GB" dirty="0"/>
              <a:t>They feel that other young people talk about helping friends with their physical health and wellbeing mostly in their school years and don’t talk about it once they leave school.</a:t>
            </a:r>
          </a:p>
          <a:p>
            <a:pPr marL="342900" indent="-342900">
              <a:lnSpc>
                <a:spcPct val="100000"/>
              </a:lnSpc>
              <a:spcBef>
                <a:spcPts val="1800"/>
              </a:spcBef>
              <a:buFont typeface="Arial" panose="020B0604020202020204" pitchFamily="34" charset="0"/>
              <a:buChar char="•"/>
            </a:pPr>
            <a:r>
              <a:rPr lang="en-GB" dirty="0"/>
              <a:t>The top reasons young people talk to their friends physical health and wellbeing are:</a:t>
            </a:r>
          </a:p>
          <a:p>
            <a:pPr marL="800089" lvl="1" indent="-342900">
              <a:lnSpc>
                <a:spcPct val="100000"/>
              </a:lnSpc>
              <a:spcBef>
                <a:spcPts val="600"/>
              </a:spcBef>
              <a:buFont typeface="Arial" panose="020B0604020202020204" pitchFamily="34" charset="0"/>
              <a:buChar char="•"/>
            </a:pPr>
            <a:r>
              <a:rPr lang="en-GB" sz="2000" dirty="0">
                <a:solidFill>
                  <a:schemeClr val="bg2"/>
                </a:solidFill>
              </a:rPr>
              <a:t>They think their friends know best</a:t>
            </a:r>
          </a:p>
          <a:p>
            <a:pPr marL="800089" lvl="1" indent="-342900">
              <a:lnSpc>
                <a:spcPct val="100000"/>
              </a:lnSpc>
              <a:spcBef>
                <a:spcPts val="600"/>
              </a:spcBef>
              <a:buFont typeface="Arial" panose="020B0604020202020204" pitchFamily="34" charset="0"/>
              <a:buChar char="•"/>
            </a:pPr>
            <a:r>
              <a:rPr lang="en-GB" sz="2000" dirty="0">
                <a:solidFill>
                  <a:schemeClr val="bg2"/>
                </a:solidFill>
              </a:rPr>
              <a:t>A friend has gone through the same thing</a:t>
            </a:r>
          </a:p>
          <a:p>
            <a:pPr marL="800089" lvl="1" indent="-342900">
              <a:lnSpc>
                <a:spcPct val="100000"/>
              </a:lnSpc>
              <a:spcBef>
                <a:spcPts val="600"/>
              </a:spcBef>
              <a:buFont typeface="Arial" panose="020B0604020202020204" pitchFamily="34" charset="0"/>
              <a:buChar char="•"/>
            </a:pPr>
            <a:r>
              <a:rPr lang="en-GB" sz="2000" dirty="0">
                <a:solidFill>
                  <a:schemeClr val="bg2"/>
                </a:solidFill>
              </a:rPr>
              <a:t>Not sure how to explain to adults</a:t>
            </a:r>
          </a:p>
          <a:p>
            <a:pPr marL="342900" indent="-342900">
              <a:lnSpc>
                <a:spcPct val="100000"/>
              </a:lnSpc>
              <a:spcBef>
                <a:spcPts val="1800"/>
              </a:spcBef>
              <a:buFont typeface="Arial" panose="020B0604020202020204" pitchFamily="34" charset="0"/>
              <a:buChar char="•"/>
            </a:pPr>
            <a:r>
              <a:rPr lang="en-GB" dirty="0"/>
              <a:t>Other reasons include: concerns that parents might send them to the doctor, concerned adults might be mean about it and not listen</a:t>
            </a:r>
          </a:p>
          <a:p>
            <a:pPr marL="342900" indent="-342900">
              <a:lnSpc>
                <a:spcPct val="100000"/>
              </a:lnSpc>
              <a:spcBef>
                <a:spcPts val="1800"/>
              </a:spcBef>
              <a:buFont typeface="Arial" panose="020B0604020202020204" pitchFamily="34" charset="0"/>
              <a:buChar char="•"/>
            </a:pPr>
            <a:r>
              <a:rPr lang="en-GB" dirty="0"/>
              <a:t>They’ll talk about it mostly at school or at clubs</a:t>
            </a:r>
          </a:p>
          <a:p>
            <a:pPr marL="342900" indent="-342900">
              <a:lnSpc>
                <a:spcPct val="100000"/>
              </a:lnSpc>
              <a:spcBef>
                <a:spcPts val="1800"/>
              </a:spcBef>
              <a:buFont typeface="Arial" panose="020B0604020202020204" pitchFamily="34" charset="0"/>
              <a:buChar char="•"/>
            </a:pPr>
            <a:r>
              <a:rPr lang="en-GB" dirty="0"/>
              <a:t>One of the sessions found it interesting that younger girls (8-11) talked about body image, hair and weight</a:t>
            </a:r>
          </a:p>
        </p:txBody>
      </p:sp>
      <p:sp>
        <p:nvSpPr>
          <p:cNvPr id="6" name="Text Placeholder 1">
            <a:extLst>
              <a:ext uri="{FF2B5EF4-FFF2-40B4-BE49-F238E27FC236}">
                <a16:creationId xmlns:a16="http://schemas.microsoft.com/office/drawing/2014/main" id="{DBFEA443-9041-9125-4E98-A2CEFC50B3EE}"/>
              </a:ext>
            </a:extLst>
          </p:cNvPr>
          <p:cNvSpPr>
            <a:spLocks noGrp="1"/>
          </p:cNvSpPr>
          <p:nvPr>
            <p:ph type="body" sz="quarter" idx="10"/>
          </p:nvPr>
        </p:nvSpPr>
        <p:spPr>
          <a:xfrm>
            <a:off x="382771" y="261395"/>
            <a:ext cx="11426458" cy="526676"/>
          </a:xfrm>
        </p:spPr>
        <p:txBody>
          <a:bodyPr/>
          <a:lstStyle/>
          <a:p>
            <a:pPr marL="514350" indent="-514350">
              <a:buFont typeface="+mj-lt"/>
              <a:buAutoNum type="arabicPeriod" startAt="6"/>
            </a:pPr>
            <a:r>
              <a:rPr lang="en-GB" sz="3000" dirty="0"/>
              <a:t>Help your friend/s with their physical health and wellbeing</a:t>
            </a:r>
          </a:p>
        </p:txBody>
      </p:sp>
    </p:spTree>
    <p:extLst>
      <p:ext uri="{BB962C8B-B14F-4D97-AF65-F5344CB8AC3E}">
        <p14:creationId xmlns:p14="http://schemas.microsoft.com/office/powerpoint/2010/main" val="27340963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E01795-8ED7-4E2F-7823-CFD322BBD457}"/>
              </a:ext>
            </a:extLst>
          </p:cNvPr>
          <p:cNvSpPr>
            <a:spLocks noGrp="1"/>
          </p:cNvSpPr>
          <p:nvPr>
            <p:ph type="body" sz="quarter" idx="10"/>
          </p:nvPr>
        </p:nvSpPr>
        <p:spPr>
          <a:xfrm>
            <a:off x="382771" y="285458"/>
            <a:ext cx="11426458" cy="496597"/>
          </a:xfrm>
        </p:spPr>
        <p:txBody>
          <a:bodyPr/>
          <a:lstStyle/>
          <a:p>
            <a:pPr marL="514350" indent="-514350">
              <a:buFont typeface="+mj-lt"/>
              <a:buAutoNum type="arabicPeriod" startAt="7"/>
            </a:pPr>
            <a:r>
              <a:rPr lang="en-GB" sz="3000" dirty="0"/>
              <a:t>Help your friend/s with where they live</a:t>
            </a:r>
          </a:p>
        </p:txBody>
      </p:sp>
      <p:pic>
        <p:nvPicPr>
          <p:cNvPr id="6" name="Picture 5" descr="A circular chart with text and numbers&#10;&#10;Description automatically generated with medium confidence">
            <a:extLst>
              <a:ext uri="{FF2B5EF4-FFF2-40B4-BE49-F238E27FC236}">
                <a16:creationId xmlns:a16="http://schemas.microsoft.com/office/drawing/2014/main" id="{DDEDC507-58BD-B4B7-A9AA-5B9D4A0A5D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235" y="1810249"/>
            <a:ext cx="4054644" cy="4054644"/>
          </a:xfrm>
          <a:prstGeom prst="rect">
            <a:avLst/>
          </a:prstGeom>
        </p:spPr>
      </p:pic>
      <p:pic>
        <p:nvPicPr>
          <p:cNvPr id="8" name="Picture 7" descr="A screenshot of a graph&#10;&#10;Description automatically generated">
            <a:extLst>
              <a:ext uri="{FF2B5EF4-FFF2-40B4-BE49-F238E27FC236}">
                <a16:creationId xmlns:a16="http://schemas.microsoft.com/office/drawing/2014/main" id="{DAA90EA9-B947-47B7-7BDA-A8356BDD7D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36143" y="2004760"/>
            <a:ext cx="3665622" cy="3665622"/>
          </a:xfrm>
          <a:prstGeom prst="rect">
            <a:avLst/>
          </a:prstGeom>
        </p:spPr>
      </p:pic>
      <p:pic>
        <p:nvPicPr>
          <p:cNvPr id="10" name="Picture 9" descr="A graph of different colored bars&#10;&#10;Description automatically generated">
            <a:extLst>
              <a:ext uri="{FF2B5EF4-FFF2-40B4-BE49-F238E27FC236}">
                <a16:creationId xmlns:a16="http://schemas.microsoft.com/office/drawing/2014/main" id="{BC9D05C4-55A3-1B47-6783-260D31B1F7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3243" y="1810249"/>
            <a:ext cx="4054644" cy="4054644"/>
          </a:xfrm>
          <a:prstGeom prst="rect">
            <a:avLst/>
          </a:prstGeom>
        </p:spPr>
      </p:pic>
    </p:spTree>
    <p:extLst>
      <p:ext uri="{BB962C8B-B14F-4D97-AF65-F5344CB8AC3E}">
        <p14:creationId xmlns:p14="http://schemas.microsoft.com/office/powerpoint/2010/main" val="31782072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98532A7-7E0A-9D03-387A-7C3BDEBD895F}"/>
              </a:ext>
            </a:extLst>
          </p:cNvPr>
          <p:cNvSpPr>
            <a:spLocks noGrp="1"/>
          </p:cNvSpPr>
          <p:nvPr>
            <p:ph type="body" sz="quarter" idx="11"/>
          </p:nvPr>
        </p:nvSpPr>
        <p:spPr/>
        <p:txBody>
          <a:bodyPr/>
          <a:lstStyle/>
          <a:p>
            <a:r>
              <a:rPr lang="en-GB" dirty="0"/>
              <a:t>Findings</a:t>
            </a:r>
          </a:p>
        </p:txBody>
      </p:sp>
      <p:sp>
        <p:nvSpPr>
          <p:cNvPr id="4" name="Text Placeholder 3">
            <a:extLst>
              <a:ext uri="{FF2B5EF4-FFF2-40B4-BE49-F238E27FC236}">
                <a16:creationId xmlns:a16="http://schemas.microsoft.com/office/drawing/2014/main" id="{C1FDA338-0F26-E369-466E-5BEEB19E3F00}"/>
              </a:ext>
            </a:extLst>
          </p:cNvPr>
          <p:cNvSpPr>
            <a:spLocks noGrp="1"/>
          </p:cNvSpPr>
          <p:nvPr>
            <p:ph type="body" sz="quarter" idx="12"/>
          </p:nvPr>
        </p:nvSpPr>
        <p:spPr>
          <a:xfrm>
            <a:off x="382771" y="1859670"/>
            <a:ext cx="10866755" cy="4595270"/>
          </a:xfrm>
        </p:spPr>
        <p:txBody>
          <a:bodyPr/>
          <a:lstStyle/>
          <a:p>
            <a:pPr marL="342900" indent="-342900">
              <a:lnSpc>
                <a:spcPct val="100000"/>
              </a:lnSpc>
              <a:spcBef>
                <a:spcPts val="1800"/>
              </a:spcBef>
              <a:buFont typeface="Arial" panose="020B0604020202020204" pitchFamily="34" charset="0"/>
              <a:buChar char="•"/>
            </a:pPr>
            <a:r>
              <a:rPr lang="en-GB" dirty="0"/>
              <a:t>They feel that other young people talk about helping friends with where they live during their school age years, but not before or after.</a:t>
            </a:r>
          </a:p>
          <a:p>
            <a:pPr marL="342900" indent="-342900">
              <a:lnSpc>
                <a:spcPct val="100000"/>
              </a:lnSpc>
              <a:spcBef>
                <a:spcPts val="1800"/>
              </a:spcBef>
              <a:buFont typeface="Arial" panose="020B0604020202020204" pitchFamily="34" charset="0"/>
              <a:buChar char="•"/>
            </a:pPr>
            <a:r>
              <a:rPr lang="en-GB" dirty="0"/>
              <a:t>The top reasons young people talk to their friends about where they live are:</a:t>
            </a:r>
          </a:p>
          <a:p>
            <a:pPr marL="800089" lvl="1" indent="-342900">
              <a:lnSpc>
                <a:spcPct val="100000"/>
              </a:lnSpc>
              <a:spcBef>
                <a:spcPts val="600"/>
              </a:spcBef>
              <a:buFont typeface="Arial" panose="020B0604020202020204" pitchFamily="34" charset="0"/>
              <a:buChar char="•"/>
            </a:pPr>
            <a:r>
              <a:rPr lang="en-GB" sz="2000" dirty="0">
                <a:solidFill>
                  <a:schemeClr val="bg2"/>
                </a:solidFill>
              </a:rPr>
              <a:t>They think their friends know best</a:t>
            </a:r>
          </a:p>
          <a:p>
            <a:pPr marL="800089" lvl="1" indent="-342900">
              <a:lnSpc>
                <a:spcPct val="100000"/>
              </a:lnSpc>
              <a:spcBef>
                <a:spcPts val="600"/>
              </a:spcBef>
              <a:buFont typeface="Arial" panose="020B0604020202020204" pitchFamily="34" charset="0"/>
              <a:buChar char="•"/>
            </a:pPr>
            <a:r>
              <a:rPr lang="en-GB" sz="2000" dirty="0">
                <a:solidFill>
                  <a:schemeClr val="bg2"/>
                </a:solidFill>
              </a:rPr>
              <a:t>Don’t trust adults</a:t>
            </a:r>
          </a:p>
          <a:p>
            <a:pPr marL="800089" lvl="1" indent="-342900">
              <a:lnSpc>
                <a:spcPct val="100000"/>
              </a:lnSpc>
              <a:spcBef>
                <a:spcPts val="600"/>
              </a:spcBef>
              <a:buFont typeface="Arial" panose="020B0604020202020204" pitchFamily="34" charset="0"/>
              <a:buChar char="•"/>
            </a:pPr>
            <a:r>
              <a:rPr lang="en-GB" sz="2000" dirty="0">
                <a:solidFill>
                  <a:schemeClr val="bg2"/>
                </a:solidFill>
              </a:rPr>
              <a:t>Other</a:t>
            </a:r>
          </a:p>
          <a:p>
            <a:pPr marL="342900" indent="-342900">
              <a:lnSpc>
                <a:spcPct val="100000"/>
              </a:lnSpc>
              <a:spcBef>
                <a:spcPts val="1800"/>
              </a:spcBef>
              <a:buFont typeface="Arial" panose="020B0604020202020204" pitchFamily="34" charset="0"/>
              <a:buChar char="•"/>
            </a:pPr>
            <a:r>
              <a:rPr lang="en-GB" dirty="0"/>
              <a:t>Other reasons include: inviting friends around for a play date, helping to keep their home tidy, to feel comfortable going to their friend’s house/sleepovers, </a:t>
            </a:r>
          </a:p>
          <a:p>
            <a:pPr marL="342900" indent="-342900">
              <a:lnSpc>
                <a:spcPct val="100000"/>
              </a:lnSpc>
              <a:spcBef>
                <a:spcPts val="1800"/>
              </a:spcBef>
              <a:buFont typeface="Arial" panose="020B0604020202020204" pitchFamily="34" charset="0"/>
              <a:buChar char="•"/>
            </a:pPr>
            <a:r>
              <a:rPr lang="en-GB" dirty="0"/>
              <a:t>They’ll talk about it mostly at school or online</a:t>
            </a:r>
          </a:p>
          <a:p>
            <a:pPr marL="342900" indent="-342900">
              <a:lnSpc>
                <a:spcPct val="100000"/>
              </a:lnSpc>
              <a:spcBef>
                <a:spcPts val="1800"/>
              </a:spcBef>
              <a:buFont typeface="Arial" panose="020B0604020202020204" pitchFamily="34" charset="0"/>
              <a:buChar char="•"/>
            </a:pPr>
            <a:r>
              <a:rPr lang="en-GB" dirty="0"/>
              <a:t>A lot of the young people felt they wouldn’t talk about it as where they lived was not something they could control</a:t>
            </a:r>
          </a:p>
        </p:txBody>
      </p:sp>
      <p:sp>
        <p:nvSpPr>
          <p:cNvPr id="7" name="Text Placeholder 1">
            <a:extLst>
              <a:ext uri="{FF2B5EF4-FFF2-40B4-BE49-F238E27FC236}">
                <a16:creationId xmlns:a16="http://schemas.microsoft.com/office/drawing/2014/main" id="{1EF27F86-9C97-9638-C0E7-8B7B0288DD80}"/>
              </a:ext>
            </a:extLst>
          </p:cNvPr>
          <p:cNvSpPr>
            <a:spLocks noGrp="1"/>
          </p:cNvSpPr>
          <p:nvPr>
            <p:ph type="body" sz="quarter" idx="10"/>
          </p:nvPr>
        </p:nvSpPr>
        <p:spPr>
          <a:xfrm>
            <a:off x="382771" y="285458"/>
            <a:ext cx="11426458" cy="496597"/>
          </a:xfrm>
        </p:spPr>
        <p:txBody>
          <a:bodyPr/>
          <a:lstStyle/>
          <a:p>
            <a:pPr marL="514350" indent="-514350">
              <a:buFont typeface="+mj-lt"/>
              <a:buAutoNum type="arabicPeriod" startAt="7"/>
            </a:pPr>
            <a:r>
              <a:rPr lang="en-GB" sz="3000" dirty="0"/>
              <a:t>Help your friend/s with where they live</a:t>
            </a:r>
          </a:p>
        </p:txBody>
      </p:sp>
    </p:spTree>
    <p:extLst>
      <p:ext uri="{BB962C8B-B14F-4D97-AF65-F5344CB8AC3E}">
        <p14:creationId xmlns:p14="http://schemas.microsoft.com/office/powerpoint/2010/main" val="13027218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F873882-0579-C720-FEC5-98513F54C527}"/>
              </a:ext>
            </a:extLst>
          </p:cNvPr>
          <p:cNvSpPr>
            <a:spLocks noGrp="1"/>
          </p:cNvSpPr>
          <p:nvPr>
            <p:ph type="body" sz="quarter" idx="10"/>
          </p:nvPr>
        </p:nvSpPr>
        <p:spPr>
          <a:xfrm>
            <a:off x="382771" y="285457"/>
            <a:ext cx="11426458" cy="508629"/>
          </a:xfrm>
        </p:spPr>
        <p:txBody>
          <a:bodyPr/>
          <a:lstStyle/>
          <a:p>
            <a:r>
              <a:rPr lang="en-GB" sz="3000" dirty="0"/>
              <a:t>Best ways to help</a:t>
            </a:r>
          </a:p>
        </p:txBody>
      </p:sp>
      <p:pic>
        <p:nvPicPr>
          <p:cNvPr id="6" name="Picture 5" descr="A diagram of a circle with different colored circles&#10;&#10;Description automatically generated">
            <a:extLst>
              <a:ext uri="{FF2B5EF4-FFF2-40B4-BE49-F238E27FC236}">
                <a16:creationId xmlns:a16="http://schemas.microsoft.com/office/drawing/2014/main" id="{F1A40CD0-0E68-2A8C-E59E-4D7ADD5586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71" y="1268473"/>
            <a:ext cx="6199478" cy="5177738"/>
          </a:xfrm>
          <a:prstGeom prst="rect">
            <a:avLst/>
          </a:prstGeom>
        </p:spPr>
      </p:pic>
      <p:pic>
        <p:nvPicPr>
          <p:cNvPr id="8" name="Picture 7" descr="A colorful pie chart with arrows&#10;&#10;Description automatically generated">
            <a:extLst>
              <a:ext uri="{FF2B5EF4-FFF2-40B4-BE49-F238E27FC236}">
                <a16:creationId xmlns:a16="http://schemas.microsoft.com/office/drawing/2014/main" id="{3E358476-C604-14E4-F0BE-E43FBA688D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1629" y="1268472"/>
            <a:ext cx="6199480" cy="5177739"/>
          </a:xfrm>
          <a:prstGeom prst="rect">
            <a:avLst/>
          </a:prstGeom>
        </p:spPr>
      </p:pic>
    </p:spTree>
    <p:extLst>
      <p:ext uri="{BB962C8B-B14F-4D97-AF65-F5344CB8AC3E}">
        <p14:creationId xmlns:p14="http://schemas.microsoft.com/office/powerpoint/2010/main" val="6792812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98532A7-7E0A-9D03-387A-7C3BDEBD895F}"/>
              </a:ext>
            </a:extLst>
          </p:cNvPr>
          <p:cNvSpPr>
            <a:spLocks noGrp="1"/>
          </p:cNvSpPr>
          <p:nvPr>
            <p:ph type="body" sz="quarter" idx="11"/>
          </p:nvPr>
        </p:nvSpPr>
        <p:spPr/>
        <p:txBody>
          <a:bodyPr/>
          <a:lstStyle/>
          <a:p>
            <a:r>
              <a:rPr lang="en-GB" dirty="0"/>
              <a:t>Findings</a:t>
            </a:r>
          </a:p>
        </p:txBody>
      </p:sp>
      <p:sp>
        <p:nvSpPr>
          <p:cNvPr id="4" name="Text Placeholder 3">
            <a:extLst>
              <a:ext uri="{FF2B5EF4-FFF2-40B4-BE49-F238E27FC236}">
                <a16:creationId xmlns:a16="http://schemas.microsoft.com/office/drawing/2014/main" id="{C1FDA338-0F26-E369-466E-5BEEB19E3F00}"/>
              </a:ext>
            </a:extLst>
          </p:cNvPr>
          <p:cNvSpPr>
            <a:spLocks noGrp="1"/>
          </p:cNvSpPr>
          <p:nvPr>
            <p:ph type="body" sz="quarter" idx="12"/>
          </p:nvPr>
        </p:nvSpPr>
        <p:spPr>
          <a:xfrm>
            <a:off x="382771" y="1859670"/>
            <a:ext cx="10866755" cy="4595270"/>
          </a:xfrm>
        </p:spPr>
        <p:txBody>
          <a:bodyPr/>
          <a:lstStyle/>
          <a:p>
            <a:pPr marL="342900" indent="-342900">
              <a:lnSpc>
                <a:spcPct val="100000"/>
              </a:lnSpc>
              <a:spcBef>
                <a:spcPts val="1800"/>
              </a:spcBef>
              <a:buFont typeface="Arial" panose="020B0604020202020204" pitchFamily="34" charset="0"/>
              <a:buChar char="•"/>
            </a:pPr>
            <a:r>
              <a:rPr lang="en-GB" dirty="0"/>
              <a:t>Participants felt that the best ways to help Primary aged young people would be through:</a:t>
            </a:r>
          </a:p>
          <a:p>
            <a:pPr marL="800089" lvl="1" indent="-342900">
              <a:lnSpc>
                <a:spcPct val="100000"/>
              </a:lnSpc>
              <a:spcBef>
                <a:spcPts val="0"/>
              </a:spcBef>
              <a:buFont typeface="Arial" panose="020B0604020202020204" pitchFamily="34" charset="0"/>
              <a:buChar char="•"/>
            </a:pPr>
            <a:r>
              <a:rPr lang="en-GB" sz="2000" dirty="0">
                <a:solidFill>
                  <a:schemeClr val="bg2"/>
                </a:solidFill>
              </a:rPr>
              <a:t>Trusted adults</a:t>
            </a:r>
          </a:p>
          <a:p>
            <a:pPr marL="800089" lvl="1" indent="-342900">
              <a:lnSpc>
                <a:spcPct val="100000"/>
              </a:lnSpc>
              <a:spcBef>
                <a:spcPts val="0"/>
              </a:spcBef>
              <a:buFont typeface="Arial" panose="020B0604020202020204" pitchFamily="34" charset="0"/>
              <a:buChar char="•"/>
            </a:pPr>
            <a:r>
              <a:rPr lang="en-GB" sz="2000" dirty="0">
                <a:solidFill>
                  <a:schemeClr val="bg2"/>
                </a:solidFill>
              </a:rPr>
              <a:t>Teachers</a:t>
            </a:r>
          </a:p>
          <a:p>
            <a:pPr marL="800089" lvl="1" indent="-342900">
              <a:lnSpc>
                <a:spcPct val="100000"/>
              </a:lnSpc>
              <a:spcBef>
                <a:spcPts val="0"/>
              </a:spcBef>
              <a:buFont typeface="Arial" panose="020B0604020202020204" pitchFamily="34" charset="0"/>
              <a:buChar char="•"/>
            </a:pPr>
            <a:r>
              <a:rPr lang="en-GB" sz="2000" dirty="0">
                <a:solidFill>
                  <a:schemeClr val="bg2"/>
                </a:solidFill>
              </a:rPr>
              <a:t>Apps</a:t>
            </a:r>
          </a:p>
          <a:p>
            <a:pPr marL="342900" indent="-342900">
              <a:lnSpc>
                <a:spcPct val="100000"/>
              </a:lnSpc>
              <a:spcBef>
                <a:spcPts val="1800"/>
              </a:spcBef>
              <a:buFont typeface="Arial" panose="020B0604020202020204" pitchFamily="34" charset="0"/>
              <a:buChar char="•"/>
            </a:pPr>
            <a:r>
              <a:rPr lang="en-GB" dirty="0"/>
              <a:t>They felt that the best ways to help Secondary and College aged young people would be through: </a:t>
            </a:r>
          </a:p>
          <a:p>
            <a:pPr marL="800089" lvl="1" indent="-342900">
              <a:lnSpc>
                <a:spcPct val="100000"/>
              </a:lnSpc>
              <a:spcBef>
                <a:spcPts val="0"/>
              </a:spcBef>
              <a:buFont typeface="Arial" panose="020B0604020202020204" pitchFamily="34" charset="0"/>
              <a:buChar char="•"/>
            </a:pPr>
            <a:r>
              <a:rPr lang="en-GB" sz="2000" dirty="0">
                <a:solidFill>
                  <a:schemeClr val="bg2"/>
                </a:solidFill>
              </a:rPr>
              <a:t>Apps</a:t>
            </a:r>
          </a:p>
          <a:p>
            <a:pPr marL="800089" lvl="1" indent="-342900">
              <a:lnSpc>
                <a:spcPct val="100000"/>
              </a:lnSpc>
              <a:spcBef>
                <a:spcPts val="0"/>
              </a:spcBef>
              <a:buFont typeface="Arial" panose="020B0604020202020204" pitchFamily="34" charset="0"/>
              <a:buChar char="•"/>
            </a:pPr>
            <a:r>
              <a:rPr lang="en-GB" sz="2000" dirty="0">
                <a:solidFill>
                  <a:schemeClr val="bg2"/>
                </a:solidFill>
              </a:rPr>
              <a:t>Website</a:t>
            </a:r>
          </a:p>
          <a:p>
            <a:pPr marL="800089" lvl="1" indent="-342900">
              <a:lnSpc>
                <a:spcPct val="100000"/>
              </a:lnSpc>
              <a:spcBef>
                <a:spcPts val="0"/>
              </a:spcBef>
              <a:buFont typeface="Arial" panose="020B0604020202020204" pitchFamily="34" charset="0"/>
              <a:buChar char="•"/>
            </a:pPr>
            <a:r>
              <a:rPr lang="en-GB" sz="2000" dirty="0">
                <a:solidFill>
                  <a:schemeClr val="bg2"/>
                </a:solidFill>
              </a:rPr>
              <a:t>YouTube</a:t>
            </a:r>
          </a:p>
          <a:p>
            <a:pPr marL="342900" indent="-342900">
              <a:lnSpc>
                <a:spcPct val="100000"/>
              </a:lnSpc>
              <a:spcBef>
                <a:spcPts val="1800"/>
              </a:spcBef>
              <a:buFont typeface="Arial" panose="020B0604020202020204" pitchFamily="34" charset="0"/>
              <a:buChar char="•"/>
            </a:pPr>
            <a:r>
              <a:rPr lang="en-GB" dirty="0"/>
              <a:t>They also pointed out that a lot of schools don’t have nurses, even though they’d go online – apps, websites, YouTube and social media for answers they couldn’t always trust what they saw and that younger people couldn’t get access to the internet.</a:t>
            </a:r>
          </a:p>
        </p:txBody>
      </p:sp>
      <p:sp>
        <p:nvSpPr>
          <p:cNvPr id="6" name="Text Placeholder 1">
            <a:extLst>
              <a:ext uri="{FF2B5EF4-FFF2-40B4-BE49-F238E27FC236}">
                <a16:creationId xmlns:a16="http://schemas.microsoft.com/office/drawing/2014/main" id="{AC6C37B3-4284-D233-F1A8-58C9EABC9C01}"/>
              </a:ext>
            </a:extLst>
          </p:cNvPr>
          <p:cNvSpPr>
            <a:spLocks noGrp="1"/>
          </p:cNvSpPr>
          <p:nvPr>
            <p:ph type="body" sz="quarter" idx="10"/>
          </p:nvPr>
        </p:nvSpPr>
        <p:spPr>
          <a:xfrm>
            <a:off x="382771" y="285457"/>
            <a:ext cx="11426458" cy="508629"/>
          </a:xfrm>
        </p:spPr>
        <p:txBody>
          <a:bodyPr/>
          <a:lstStyle/>
          <a:p>
            <a:r>
              <a:rPr lang="en-GB" sz="3000" dirty="0"/>
              <a:t>Best ways to help</a:t>
            </a:r>
          </a:p>
        </p:txBody>
      </p:sp>
    </p:spTree>
    <p:extLst>
      <p:ext uri="{BB962C8B-B14F-4D97-AF65-F5344CB8AC3E}">
        <p14:creationId xmlns:p14="http://schemas.microsoft.com/office/powerpoint/2010/main" val="33511878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E012EFE-083F-B3D3-50D3-72A28E955D57}"/>
              </a:ext>
            </a:extLst>
          </p:cNvPr>
          <p:cNvSpPr>
            <a:spLocks noGrp="1"/>
          </p:cNvSpPr>
          <p:nvPr>
            <p:ph type="body" sz="quarter" idx="10"/>
          </p:nvPr>
        </p:nvSpPr>
        <p:spPr/>
        <p:txBody>
          <a:bodyPr/>
          <a:lstStyle/>
          <a:p>
            <a:r>
              <a:rPr lang="en-GB" dirty="0"/>
              <a:t>What are we missing?</a:t>
            </a:r>
          </a:p>
        </p:txBody>
      </p:sp>
      <p:pic>
        <p:nvPicPr>
          <p:cNvPr id="6" name="Picture 5" descr="A black background with multicolored text&#10;&#10;Description automatically generated">
            <a:extLst>
              <a:ext uri="{FF2B5EF4-FFF2-40B4-BE49-F238E27FC236}">
                <a16:creationId xmlns:a16="http://schemas.microsoft.com/office/drawing/2014/main" id="{B7F78CBE-F7F4-CE35-4CFD-200DD5E379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2771" y="1185110"/>
            <a:ext cx="10111057" cy="4820703"/>
          </a:xfrm>
          <a:prstGeom prst="rect">
            <a:avLst/>
          </a:prstGeom>
        </p:spPr>
      </p:pic>
    </p:spTree>
    <p:extLst>
      <p:ext uri="{BB962C8B-B14F-4D97-AF65-F5344CB8AC3E}">
        <p14:creationId xmlns:p14="http://schemas.microsoft.com/office/powerpoint/2010/main" val="37088218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80DFEE2-3CD0-DF1D-DEEA-DFD2D0139149}"/>
              </a:ext>
            </a:extLst>
          </p:cNvPr>
          <p:cNvSpPr>
            <a:spLocks noGrp="1"/>
          </p:cNvSpPr>
          <p:nvPr>
            <p:ph type="body" sz="quarter" idx="10"/>
          </p:nvPr>
        </p:nvSpPr>
        <p:spPr/>
        <p:txBody>
          <a:bodyPr/>
          <a:lstStyle/>
          <a:p>
            <a:r>
              <a:rPr lang="en-GB" dirty="0"/>
              <a:t>Conclusion</a:t>
            </a:r>
          </a:p>
        </p:txBody>
      </p:sp>
      <p:sp>
        <p:nvSpPr>
          <p:cNvPr id="4" name="Text Placeholder 3">
            <a:extLst>
              <a:ext uri="{FF2B5EF4-FFF2-40B4-BE49-F238E27FC236}">
                <a16:creationId xmlns:a16="http://schemas.microsoft.com/office/drawing/2014/main" id="{785CD4AC-8B9E-29DA-505E-3BB1EE7147F1}"/>
              </a:ext>
            </a:extLst>
          </p:cNvPr>
          <p:cNvSpPr>
            <a:spLocks noGrp="1"/>
          </p:cNvSpPr>
          <p:nvPr>
            <p:ph type="body" sz="quarter" idx="12"/>
          </p:nvPr>
        </p:nvSpPr>
        <p:spPr>
          <a:xfrm>
            <a:off x="382772" y="1314450"/>
            <a:ext cx="8099492" cy="5029200"/>
          </a:xfrm>
        </p:spPr>
        <p:txBody>
          <a:bodyPr/>
          <a:lstStyle/>
          <a:p>
            <a:pPr marL="342900" indent="-342900">
              <a:buFont typeface="Arial" panose="020B0604020202020204" pitchFamily="34" charset="0"/>
              <a:buChar char="•"/>
            </a:pPr>
            <a:r>
              <a:rPr lang="en-GB" dirty="0"/>
              <a:t>Generally young people believe that their friends know best due to their own lived experience and that adults don’t understand; as well as embarrassment about talking to adults about certain subjects.</a:t>
            </a:r>
          </a:p>
          <a:p>
            <a:pPr marL="342900" indent="-342900">
              <a:buFont typeface="Arial" panose="020B0604020202020204" pitchFamily="34" charset="0"/>
              <a:buChar char="•"/>
            </a:pPr>
            <a:r>
              <a:rPr lang="en-GB" dirty="0"/>
              <a:t>Friends are usually consulted at school/college or outdoors and in parks or by text. Fewer young people also consult with friends online or at clubs and activities.</a:t>
            </a:r>
          </a:p>
          <a:p>
            <a:pPr marL="342900" indent="-342900">
              <a:buFont typeface="Arial" panose="020B0604020202020204" pitchFamily="34" charset="0"/>
              <a:buChar char="•"/>
            </a:pPr>
            <a:r>
              <a:rPr lang="en-GB" dirty="0"/>
              <a:t>Problems at home and with families are consulted on at all ages; self-harming is consulted on at secondary age, but making friendships and physical health is consulted on at primary school. They cannot really perceive how they would deal with problems beyond school age.</a:t>
            </a:r>
          </a:p>
          <a:p>
            <a:pPr marL="342900" indent="-342900">
              <a:buFont typeface="Arial" panose="020B0604020202020204" pitchFamily="34" charset="0"/>
              <a:buChar char="•"/>
            </a:pPr>
            <a:r>
              <a:rPr lang="en-GB" dirty="0"/>
              <a:t>Overall participants believed that primary school children recommend that their friends talk to trusted adults and secondary school friends are directed to online support.</a:t>
            </a:r>
          </a:p>
        </p:txBody>
      </p:sp>
      <p:pic>
        <p:nvPicPr>
          <p:cNvPr id="5" name="Picture 4" descr="A cartoon of a person with purple hair&#10;&#10;Description automatically generated">
            <a:extLst>
              <a:ext uri="{FF2B5EF4-FFF2-40B4-BE49-F238E27FC236}">
                <a16:creationId xmlns:a16="http://schemas.microsoft.com/office/drawing/2014/main" id="{2BD33911-F0A1-6CA1-1EF6-EE0648B079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50016" y="2926753"/>
            <a:ext cx="2448877" cy="4433637"/>
          </a:xfrm>
          <a:prstGeom prst="rect">
            <a:avLst/>
          </a:prstGeom>
        </p:spPr>
      </p:pic>
    </p:spTree>
    <p:extLst>
      <p:ext uri="{BB962C8B-B14F-4D97-AF65-F5344CB8AC3E}">
        <p14:creationId xmlns:p14="http://schemas.microsoft.com/office/powerpoint/2010/main" val="7640746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AF487F-54BC-3124-66BE-0435D0E422B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06E74A6-25FB-6A27-3726-80D3847F162E}"/>
              </a:ext>
            </a:extLst>
          </p:cNvPr>
          <p:cNvSpPr>
            <a:spLocks noGrp="1"/>
          </p:cNvSpPr>
          <p:nvPr>
            <p:ph type="body" sz="quarter" idx="10"/>
          </p:nvPr>
        </p:nvSpPr>
        <p:spPr/>
        <p:txBody>
          <a:bodyPr/>
          <a:lstStyle/>
          <a:p>
            <a:r>
              <a:rPr lang="en-GB" dirty="0"/>
              <a:t>Recommendations</a:t>
            </a:r>
          </a:p>
        </p:txBody>
      </p:sp>
      <p:sp>
        <p:nvSpPr>
          <p:cNvPr id="4" name="Text Placeholder 3">
            <a:extLst>
              <a:ext uri="{FF2B5EF4-FFF2-40B4-BE49-F238E27FC236}">
                <a16:creationId xmlns:a16="http://schemas.microsoft.com/office/drawing/2014/main" id="{39E1235E-2D27-6645-9411-04C9EEAFEDBF}"/>
              </a:ext>
            </a:extLst>
          </p:cNvPr>
          <p:cNvSpPr>
            <a:spLocks noGrp="1"/>
          </p:cNvSpPr>
          <p:nvPr>
            <p:ph type="body" sz="quarter" idx="12"/>
          </p:nvPr>
        </p:nvSpPr>
        <p:spPr>
          <a:xfrm>
            <a:off x="382771" y="1265414"/>
            <a:ext cx="10526529" cy="5294136"/>
          </a:xfrm>
        </p:spPr>
        <p:txBody>
          <a:bodyPr/>
          <a:lstStyle/>
          <a:p>
            <a:pPr marL="342900" indent="-342900">
              <a:buFont typeface="Arial" panose="020B0604020202020204" pitchFamily="34" charset="0"/>
              <a:buChar char="•"/>
            </a:pPr>
            <a:r>
              <a:rPr lang="en-GB" dirty="0"/>
              <a:t>Making adults who work with primary school aged children aware of where to find information to convey to the children.</a:t>
            </a:r>
          </a:p>
          <a:p>
            <a:pPr marL="342900" indent="-342900">
              <a:buFont typeface="Arial" panose="020B0604020202020204" pitchFamily="34" charset="0"/>
              <a:buChar char="•"/>
            </a:pPr>
            <a:r>
              <a:rPr lang="en-GB" dirty="0"/>
              <a:t>Giving adults who work with primary school aged children awareness of child friendly websites and support.</a:t>
            </a:r>
          </a:p>
          <a:p>
            <a:pPr marL="342900" indent="-342900">
              <a:buFont typeface="Arial" panose="020B0604020202020204" pitchFamily="34" charset="0"/>
              <a:buChar char="•"/>
            </a:pPr>
            <a:r>
              <a:rPr lang="en-GB" dirty="0"/>
              <a:t>Empowering trusted adults to be able to have ‘difficult’ conversations with children and young people.</a:t>
            </a:r>
          </a:p>
          <a:p>
            <a:pPr marL="342900" indent="-342900">
              <a:buFont typeface="Arial" panose="020B0604020202020204" pitchFamily="34" charset="0"/>
              <a:buChar char="•"/>
            </a:pPr>
            <a:r>
              <a:rPr lang="en-GB" dirty="0"/>
              <a:t>Giving secondary school aged children and young people access to child and young person friendly digital information.</a:t>
            </a:r>
          </a:p>
          <a:p>
            <a:pPr marL="342900" indent="-342900">
              <a:buFont typeface="Arial" panose="020B0604020202020204" pitchFamily="34" charset="0"/>
              <a:buChar char="•"/>
            </a:pPr>
            <a:r>
              <a:rPr lang="en-GB" dirty="0"/>
              <a:t>Audit what is generally available to Somerset children and young people and identify duplication, misinformation and missing information, as well as ease of access and suitability of content.</a:t>
            </a:r>
          </a:p>
          <a:p>
            <a:pPr marL="342900" indent="-342900">
              <a:buFont typeface="Arial" panose="020B0604020202020204" pitchFamily="34" charset="0"/>
              <a:buChar char="•"/>
            </a:pPr>
            <a:r>
              <a:rPr lang="en-GB" dirty="0"/>
              <a:t>Work with Connect Somerset and other agencies on the idea of a one-stop-shop specifically for children and young people and involve young people in this work.</a:t>
            </a:r>
          </a:p>
          <a:p>
            <a:pPr marL="342900" indent="-342900">
              <a:buFont typeface="Arial" panose="020B0604020202020204" pitchFamily="34" charset="0"/>
              <a:buChar char="•"/>
            </a:pPr>
            <a:r>
              <a:rPr lang="en-GB" dirty="0"/>
              <a:t>Market the one-stop-shop through awareness to adults via social media and newsletters, as well as merchandise handed out to children and young people at schools, colleges, clubs, etc.</a:t>
            </a:r>
          </a:p>
        </p:txBody>
      </p:sp>
    </p:spTree>
    <p:extLst>
      <p:ext uri="{BB962C8B-B14F-4D97-AF65-F5344CB8AC3E}">
        <p14:creationId xmlns:p14="http://schemas.microsoft.com/office/powerpoint/2010/main" val="19548620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FDA1762-AC7A-FB53-77D0-73EF9554100E}"/>
              </a:ext>
            </a:extLst>
          </p:cNvPr>
          <p:cNvSpPr>
            <a:spLocks noGrp="1"/>
          </p:cNvSpPr>
          <p:nvPr>
            <p:ph type="body" sz="quarter" idx="10"/>
          </p:nvPr>
        </p:nvSpPr>
        <p:spPr/>
        <p:txBody>
          <a:bodyPr/>
          <a:lstStyle/>
          <a:p>
            <a:r>
              <a:rPr lang="en-GB" dirty="0"/>
              <a:t>Young People’s Steering Group</a:t>
            </a:r>
          </a:p>
        </p:txBody>
      </p:sp>
      <p:sp>
        <p:nvSpPr>
          <p:cNvPr id="3" name="Text Placeholder 2">
            <a:extLst>
              <a:ext uri="{FF2B5EF4-FFF2-40B4-BE49-F238E27FC236}">
                <a16:creationId xmlns:a16="http://schemas.microsoft.com/office/drawing/2014/main" id="{1C4FCD97-0742-0751-4D77-74AA48EF6853}"/>
              </a:ext>
            </a:extLst>
          </p:cNvPr>
          <p:cNvSpPr>
            <a:spLocks noGrp="1"/>
          </p:cNvSpPr>
          <p:nvPr>
            <p:ph type="body" sz="quarter" idx="11"/>
          </p:nvPr>
        </p:nvSpPr>
        <p:spPr/>
        <p:txBody>
          <a:bodyPr/>
          <a:lstStyle/>
          <a:p>
            <a:r>
              <a:rPr lang="en-GB" dirty="0"/>
              <a:t>Conclusions</a:t>
            </a:r>
          </a:p>
        </p:txBody>
      </p:sp>
      <p:sp>
        <p:nvSpPr>
          <p:cNvPr id="5" name="Text Placeholder 3">
            <a:extLst>
              <a:ext uri="{FF2B5EF4-FFF2-40B4-BE49-F238E27FC236}">
                <a16:creationId xmlns:a16="http://schemas.microsoft.com/office/drawing/2014/main" id="{0BB6206A-5809-3796-D293-0A940FE25D21}"/>
              </a:ext>
            </a:extLst>
          </p:cNvPr>
          <p:cNvSpPr txBox="1">
            <a:spLocks/>
          </p:cNvSpPr>
          <p:nvPr/>
        </p:nvSpPr>
        <p:spPr>
          <a:xfrm>
            <a:off x="382772" y="2022098"/>
            <a:ext cx="5825523" cy="4035802"/>
          </a:xfrm>
          <a:prstGeom prst="rect">
            <a:avLst/>
          </a:prstGeom>
        </p:spPr>
        <p:txBody>
          <a:bodyPr/>
          <a:lstStyle>
            <a:lvl1pPr marL="0" indent="0" algn="l" defTabSz="914377" rtl="0" eaLnBrk="1" latinLnBrk="0" hangingPunct="1">
              <a:lnSpc>
                <a:spcPct val="90000"/>
              </a:lnSpc>
              <a:spcBef>
                <a:spcPts val="1000"/>
              </a:spcBef>
              <a:buFont typeface="Arial" panose="020B0604020202020204" pitchFamily="34" charset="0"/>
              <a:buNone/>
              <a:defRPr sz="2000" b="0" kern="1200">
                <a:solidFill>
                  <a:schemeClr val="bg2"/>
                </a:solidFill>
                <a:latin typeface="+mj-lt"/>
                <a:ea typeface="+mn-ea"/>
                <a:cs typeface="+mn-cs"/>
              </a:defRPr>
            </a:lvl1pPr>
            <a:lvl2pPr marL="457189" indent="0" algn="l" defTabSz="914377"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GB" dirty="0"/>
              <a:t>The number of responses to this project shows that it is an important topic for young people</a:t>
            </a:r>
          </a:p>
          <a:p>
            <a:pPr marL="342900" indent="-342900">
              <a:buFont typeface="Arial" panose="020B0604020202020204" pitchFamily="34" charset="0"/>
              <a:buChar char="•"/>
            </a:pPr>
            <a:r>
              <a:rPr lang="en-GB" dirty="0"/>
              <a:t>Young people appreciated that engagement sessions were facilitated, as it made them more inclusive</a:t>
            </a:r>
          </a:p>
          <a:p>
            <a:pPr marL="342900" indent="-342900">
              <a:buFont typeface="Arial" panose="020B0604020202020204" pitchFamily="34" charset="0"/>
              <a:buChar char="•"/>
            </a:pPr>
            <a:r>
              <a:rPr lang="en-GB" dirty="0"/>
              <a:t>They felt that the question ‘Help your friend/s with where they live’ was a bit inappropriate as most young people don’t have much control about where they live</a:t>
            </a:r>
          </a:p>
          <a:p>
            <a:pPr marL="342900" indent="-342900">
              <a:buFont typeface="Arial" panose="020B0604020202020204" pitchFamily="34" charset="0"/>
              <a:buChar char="•"/>
            </a:pPr>
            <a:r>
              <a:rPr lang="en-GB" dirty="0"/>
              <a:t>Young people have to drive all advice and support is needed</a:t>
            </a:r>
          </a:p>
          <a:p>
            <a:pPr marL="342900" indent="-342900">
              <a:buFont typeface="Arial" panose="020B0604020202020204" pitchFamily="34" charset="0"/>
              <a:buChar char="•"/>
            </a:pPr>
            <a:r>
              <a:rPr lang="en-GB" dirty="0"/>
              <a:t>There needs to be realism about funding</a:t>
            </a:r>
          </a:p>
        </p:txBody>
      </p:sp>
      <p:pic>
        <p:nvPicPr>
          <p:cNvPr id="6" name="Picture 5" descr="A cartoon of a child covering his mouth&#10;&#10;Description automatically generated">
            <a:extLst>
              <a:ext uri="{FF2B5EF4-FFF2-40B4-BE49-F238E27FC236}">
                <a16:creationId xmlns:a16="http://schemas.microsoft.com/office/drawing/2014/main" id="{FB47E42C-4D75-F2F6-91F7-94D463989A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99271" y="2713121"/>
            <a:ext cx="4459808" cy="4188816"/>
          </a:xfrm>
          <a:prstGeom prst="rect">
            <a:avLst/>
          </a:prstGeom>
        </p:spPr>
      </p:pic>
    </p:spTree>
    <p:extLst>
      <p:ext uri="{BB962C8B-B14F-4D97-AF65-F5344CB8AC3E}">
        <p14:creationId xmlns:p14="http://schemas.microsoft.com/office/powerpoint/2010/main" val="10522145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CBB6DE-0034-8DA8-576A-3B27053B656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7ECEB4E-C9B3-9766-6FA1-B2352F45A877}"/>
              </a:ext>
            </a:extLst>
          </p:cNvPr>
          <p:cNvSpPr>
            <a:spLocks noGrp="1"/>
          </p:cNvSpPr>
          <p:nvPr>
            <p:ph type="body" sz="quarter" idx="10"/>
          </p:nvPr>
        </p:nvSpPr>
        <p:spPr/>
        <p:txBody>
          <a:bodyPr/>
          <a:lstStyle/>
          <a:p>
            <a:r>
              <a:rPr lang="en-GB" dirty="0"/>
              <a:t>Young People’s Steering Group</a:t>
            </a:r>
          </a:p>
        </p:txBody>
      </p:sp>
      <p:sp>
        <p:nvSpPr>
          <p:cNvPr id="3" name="Text Placeholder 2">
            <a:extLst>
              <a:ext uri="{FF2B5EF4-FFF2-40B4-BE49-F238E27FC236}">
                <a16:creationId xmlns:a16="http://schemas.microsoft.com/office/drawing/2014/main" id="{47AAEC64-C14C-EB2F-0DE4-E8C3E60C4F1B}"/>
              </a:ext>
            </a:extLst>
          </p:cNvPr>
          <p:cNvSpPr>
            <a:spLocks noGrp="1"/>
          </p:cNvSpPr>
          <p:nvPr>
            <p:ph type="body" sz="quarter" idx="11"/>
          </p:nvPr>
        </p:nvSpPr>
        <p:spPr/>
        <p:txBody>
          <a:bodyPr/>
          <a:lstStyle/>
          <a:p>
            <a:r>
              <a:rPr lang="en-GB" dirty="0"/>
              <a:t>Top Tips</a:t>
            </a:r>
          </a:p>
        </p:txBody>
      </p:sp>
      <p:sp>
        <p:nvSpPr>
          <p:cNvPr id="5" name="Text Placeholder 3">
            <a:extLst>
              <a:ext uri="{FF2B5EF4-FFF2-40B4-BE49-F238E27FC236}">
                <a16:creationId xmlns:a16="http://schemas.microsoft.com/office/drawing/2014/main" id="{17EFA354-2B1A-FF0C-1875-DED1001B8C58}"/>
              </a:ext>
            </a:extLst>
          </p:cNvPr>
          <p:cNvSpPr txBox="1">
            <a:spLocks/>
          </p:cNvSpPr>
          <p:nvPr/>
        </p:nvSpPr>
        <p:spPr>
          <a:xfrm>
            <a:off x="382772" y="2022098"/>
            <a:ext cx="7690418" cy="4035802"/>
          </a:xfrm>
          <a:prstGeom prst="rect">
            <a:avLst/>
          </a:prstGeom>
        </p:spPr>
        <p:txBody>
          <a:bodyPr/>
          <a:lstStyle>
            <a:lvl1pPr marL="0" indent="0" algn="l" defTabSz="914377" rtl="0" eaLnBrk="1" latinLnBrk="0" hangingPunct="1">
              <a:lnSpc>
                <a:spcPct val="90000"/>
              </a:lnSpc>
              <a:spcBef>
                <a:spcPts val="1000"/>
              </a:spcBef>
              <a:buFont typeface="Arial" panose="020B0604020202020204" pitchFamily="34" charset="0"/>
              <a:buNone/>
              <a:defRPr sz="2000" b="0" kern="1200">
                <a:solidFill>
                  <a:schemeClr val="bg2"/>
                </a:solidFill>
                <a:latin typeface="+mj-lt"/>
                <a:ea typeface="+mn-ea"/>
                <a:cs typeface="+mn-cs"/>
              </a:defRPr>
            </a:lvl1pPr>
            <a:lvl2pPr marL="457189" indent="0" algn="l" defTabSz="914377"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GB" dirty="0"/>
              <a:t>For young people to talk about their issues, it’s important that young people feel free and safe in their environments</a:t>
            </a:r>
          </a:p>
          <a:p>
            <a:pPr marL="342900" indent="-342900">
              <a:buFont typeface="Arial" panose="020B0604020202020204" pitchFamily="34" charset="0"/>
              <a:buChar char="•"/>
            </a:pPr>
            <a:r>
              <a:rPr lang="en-GB" dirty="0"/>
              <a:t>Adults need mainly to listen, while young people mainly need to lead conversation</a:t>
            </a:r>
          </a:p>
          <a:p>
            <a:pPr marL="342900" indent="-342900">
              <a:buFont typeface="Arial" panose="020B0604020202020204" pitchFamily="34" charset="0"/>
              <a:buChar char="•"/>
            </a:pPr>
            <a:r>
              <a:rPr lang="en-GB" dirty="0"/>
              <a:t>Adults need to be more trauma informed</a:t>
            </a:r>
          </a:p>
          <a:p>
            <a:pPr marL="342900" indent="-342900">
              <a:buFont typeface="Arial" panose="020B0604020202020204" pitchFamily="34" charset="0"/>
              <a:buChar char="•"/>
            </a:pPr>
            <a:r>
              <a:rPr lang="en-GB" dirty="0"/>
              <a:t>Conversations should not be forced, and adults should not give unsolicited advice</a:t>
            </a:r>
          </a:p>
          <a:p>
            <a:pPr marL="342900" indent="-342900">
              <a:buFont typeface="Arial" panose="020B0604020202020204" pitchFamily="34" charset="0"/>
              <a:buChar char="•"/>
            </a:pPr>
            <a:r>
              <a:rPr lang="en-GB" dirty="0"/>
              <a:t>Young people might want a conversation, but might not be ready, so adults should wait for young people to be ready</a:t>
            </a:r>
          </a:p>
          <a:p>
            <a:pPr marL="342900" indent="-342900">
              <a:buFont typeface="Arial" panose="020B0604020202020204" pitchFamily="34" charset="0"/>
              <a:buChar char="•"/>
            </a:pPr>
            <a:r>
              <a:rPr lang="en-GB" dirty="0"/>
              <a:t>It’s important that adults be knowledgeable, as it can be frustrating or triggering for young people to share and adults not know enough to be able to help or support</a:t>
            </a:r>
          </a:p>
        </p:txBody>
      </p:sp>
      <p:pic>
        <p:nvPicPr>
          <p:cNvPr id="7" name="Picture 6" descr="A cartoon of a person with her hand to her mouth&#10;&#10;Description automatically generated">
            <a:extLst>
              <a:ext uri="{FF2B5EF4-FFF2-40B4-BE49-F238E27FC236}">
                <a16:creationId xmlns:a16="http://schemas.microsoft.com/office/drawing/2014/main" id="{53A99AE4-DCB9-B6C9-793D-6F745943E3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5483" y="2589726"/>
            <a:ext cx="2796705" cy="4328432"/>
          </a:xfrm>
          <a:prstGeom prst="rect">
            <a:avLst/>
          </a:prstGeom>
        </p:spPr>
      </p:pic>
    </p:spTree>
    <p:extLst>
      <p:ext uri="{BB962C8B-B14F-4D97-AF65-F5344CB8AC3E}">
        <p14:creationId xmlns:p14="http://schemas.microsoft.com/office/powerpoint/2010/main" val="12928598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7F7A8435-D9B0-62FF-A2F2-80C3692272F3}"/>
              </a:ext>
            </a:extLst>
          </p:cNvPr>
          <p:cNvSpPr>
            <a:spLocks noGrp="1"/>
          </p:cNvSpPr>
          <p:nvPr>
            <p:ph type="body" sz="quarter" idx="12"/>
          </p:nvPr>
        </p:nvSpPr>
        <p:spPr/>
        <p:txBody>
          <a:bodyPr/>
          <a:lstStyle/>
          <a:p>
            <a:r>
              <a:rPr lang="en-GB" dirty="0"/>
              <a:t>Thank You</a:t>
            </a:r>
          </a:p>
        </p:txBody>
      </p:sp>
      <p:sp>
        <p:nvSpPr>
          <p:cNvPr id="8" name="Text Placeholder 7">
            <a:extLst>
              <a:ext uri="{FF2B5EF4-FFF2-40B4-BE49-F238E27FC236}">
                <a16:creationId xmlns:a16="http://schemas.microsoft.com/office/drawing/2014/main" id="{F3B36C74-D807-9A80-9429-42E1A955E49E}"/>
              </a:ext>
            </a:extLst>
          </p:cNvPr>
          <p:cNvSpPr>
            <a:spLocks noGrp="1"/>
          </p:cNvSpPr>
          <p:nvPr>
            <p:ph type="body" sz="quarter" idx="13"/>
          </p:nvPr>
        </p:nvSpPr>
        <p:spPr/>
        <p:txBody>
          <a:bodyPr/>
          <a:lstStyle/>
          <a:p>
            <a:r>
              <a:rPr lang="en-GB" dirty="0"/>
              <a:t>participationmailbox@somerset.gov.uk</a:t>
            </a:r>
          </a:p>
        </p:txBody>
      </p:sp>
    </p:spTree>
    <p:extLst>
      <p:ext uri="{BB962C8B-B14F-4D97-AF65-F5344CB8AC3E}">
        <p14:creationId xmlns:p14="http://schemas.microsoft.com/office/powerpoint/2010/main" val="486106118"/>
      </p:ext>
    </p:extLst>
  </p:cSld>
  <p:clrMapOvr>
    <a:masterClrMapping/>
  </p:clrMapOvr>
</p:sld>
</file>

<file path=ppt/theme/theme1.xml><?xml version="1.0" encoding="utf-8"?>
<a:theme xmlns:a="http://schemas.openxmlformats.org/drawingml/2006/main" name="Somerset Council">
  <a:themeElements>
    <a:clrScheme name="Somerset Council Branding">
      <a:dk1>
        <a:srgbClr val="000000"/>
      </a:dk1>
      <a:lt1>
        <a:sysClr val="window" lastClr="FFFFFF"/>
      </a:lt1>
      <a:dk2>
        <a:srgbClr val="006072"/>
      </a:dk2>
      <a:lt2>
        <a:srgbClr val="011E41"/>
      </a:lt2>
      <a:accent1>
        <a:srgbClr val="72BF44"/>
      </a:accent1>
      <a:accent2>
        <a:srgbClr val="43C0B9"/>
      </a:accent2>
      <a:accent3>
        <a:srgbClr val="007149"/>
      </a:accent3>
      <a:accent4>
        <a:srgbClr val="722B8D"/>
      </a:accent4>
      <a:accent5>
        <a:srgbClr val="D03C43"/>
      </a:accent5>
      <a:accent6>
        <a:srgbClr val="F3742E"/>
      </a:accent6>
      <a:hlink>
        <a:srgbClr val="0563C1"/>
      </a:hlink>
      <a:folHlink>
        <a:srgbClr val="795CB2"/>
      </a:folHlink>
    </a:clrScheme>
    <a:fontScheme name="Somerset Council Branding">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omerset Council Values">
  <a:themeElements>
    <a:clrScheme name="Somerset Council Branding">
      <a:dk1>
        <a:srgbClr val="FFFFFF"/>
      </a:dk1>
      <a:lt1>
        <a:srgbClr val="006072"/>
      </a:lt1>
      <a:dk2>
        <a:srgbClr val="011E41"/>
      </a:dk2>
      <a:lt2>
        <a:srgbClr val="43C0B9"/>
      </a:lt2>
      <a:accent1>
        <a:srgbClr val="72BF44"/>
      </a:accent1>
      <a:accent2>
        <a:srgbClr val="007149"/>
      </a:accent2>
      <a:accent3>
        <a:srgbClr val="722B8D"/>
      </a:accent3>
      <a:accent4>
        <a:srgbClr val="D03C43"/>
      </a:accent4>
      <a:accent5>
        <a:srgbClr val="F3742E"/>
      </a:accent5>
      <a:accent6>
        <a:srgbClr val="F3CB49"/>
      </a:accent6>
      <a:hlink>
        <a:srgbClr val="0563C1"/>
      </a:hlink>
      <a:folHlink>
        <a:srgbClr val="795CB2"/>
      </a:folHlink>
    </a:clrScheme>
    <a:fontScheme name="Somerset Council Branding">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MediaLengthInSeconds xmlns="93a865ba-9a71-46d4-a9e8-2b6f9764a500" xsi:nil="true"/>
    <SharedWithUsers xmlns="fd7562d7-fc15-4d23-a8d6-9cc5ee710397">
      <UserInfo>
        <DisplayName/>
        <AccountId xsi:nil="true"/>
        <AccountType/>
      </UserInfo>
    </SharedWithUsers>
    <lcf76f155ced4ddcb4097134ff3c332f xmlns="93a865ba-9a71-46d4-a9e8-2b6f9764a500">
      <Terms xmlns="http://schemas.microsoft.com/office/infopath/2007/PartnerControls"/>
    </lcf76f155ced4ddcb4097134ff3c332f>
    <TaxCatchAll xmlns="2c08b137-7b09-4deb-adbb-b3ee1dd97934" xsi:nil="true"/>
    <PII xmlns="2c08b137-7b09-4deb-adbb-b3ee1dd97934">No</PII>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haredContentType xmlns="Microsoft.SharePoint.Taxonomy.ContentTypeSync" SourceId="7b6b569b-509a-467d-b105-d97728d3fc11" ContentTypeId="0x0101" PreviousValue="false" LastSyncTimeStamp="2018-02-02T11:34:11.213Z"/>
</file>

<file path=customXml/item4.xml><?xml version="1.0" encoding="utf-8"?>
<ct:contentTypeSchema xmlns:ct="http://schemas.microsoft.com/office/2006/metadata/contentType" xmlns:ma="http://schemas.microsoft.com/office/2006/metadata/properties/metaAttributes" ct:_="" ma:_="" ma:contentTypeName="Corporate Document" ma:contentTypeID="0x010100C370523C88752A4AB8D0EA621C66817800FF6152D204426246B3874F6539E006E1" ma:contentTypeVersion="24" ma:contentTypeDescription="Create a new document." ma:contentTypeScope="" ma:versionID="03021452de67d68070cfb4698cfbada4">
  <xsd:schema xmlns:xsd="http://www.w3.org/2001/XMLSchema" xmlns:xs="http://www.w3.org/2001/XMLSchema" xmlns:p="http://schemas.microsoft.com/office/2006/metadata/properties" xmlns:ns2="2c08b137-7b09-4deb-adbb-b3ee1dd97934" xmlns:ns3="fd7562d7-fc15-4d23-a8d6-9cc5ee710397" xmlns:ns4="93a865ba-9a71-46d4-a9e8-2b6f9764a500" targetNamespace="http://schemas.microsoft.com/office/2006/metadata/properties" ma:root="true" ma:fieldsID="dfad280c97db35927a1c9d29377f5bea" ns2:_="" ns3:_="" ns4:_="">
    <xsd:import namespace="2c08b137-7b09-4deb-adbb-b3ee1dd97934"/>
    <xsd:import namespace="fd7562d7-fc15-4d23-a8d6-9cc5ee710397"/>
    <xsd:import namespace="93a865ba-9a71-46d4-a9e8-2b6f9764a500"/>
    <xsd:element name="properties">
      <xsd:complexType>
        <xsd:sequence>
          <xsd:element name="documentManagement">
            <xsd:complexType>
              <xsd:all>
                <xsd:element ref="ns2:PII"/>
                <xsd:element ref="ns3:SharedWithUsers" minOccurs="0"/>
                <xsd:element ref="ns3:SharedWithDetails" minOccurs="0"/>
                <xsd:element ref="ns4:MediaServiceMetadata" minOccurs="0"/>
                <xsd:element ref="ns4:MediaServiceFastMetadata" minOccurs="0"/>
                <xsd:element ref="ns4:lcf76f155ced4ddcb4097134ff3c332f" minOccurs="0"/>
                <xsd:element ref="ns2:TaxCatchAll" minOccurs="0"/>
                <xsd:element ref="ns4:MediaServiceOCR" minOccurs="0"/>
                <xsd:element ref="ns4:MediaServiceGenerationTime" minOccurs="0"/>
                <xsd:element ref="ns4:MediaServiceEventHashCode" minOccurs="0"/>
                <xsd:element ref="ns4:MediaServiceDateTaken" minOccurs="0"/>
                <xsd:element ref="ns4:MediaLengthInSeconds" minOccurs="0"/>
                <xsd:element ref="ns4:MediaServiceObjectDetectorVersion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08b137-7b09-4deb-adbb-b3ee1dd97934" elementFormDefault="qualified">
    <xsd:import namespace="http://schemas.microsoft.com/office/2006/documentManagement/types"/>
    <xsd:import namespace="http://schemas.microsoft.com/office/infopath/2007/PartnerControls"/>
    <xsd:element name="PII" ma:index="8" ma:displayName="Contains PII" ma:format="Dropdown" ma:internalName="PII" ma:readOnly="false">
      <xsd:simpleType>
        <xsd:restriction base="dms:Choice">
          <xsd:enumeration value="Yes"/>
          <xsd:enumeration value="No"/>
          <xsd:enumeration value="Special Category Data"/>
          <xsd:enumeration value="Personal Sensitive"/>
        </xsd:restriction>
      </xsd:simpleType>
    </xsd:element>
    <xsd:element name="TaxCatchAll" ma:index="15" nillable="true" ma:displayName="Taxonomy Catch All Column" ma:hidden="true" ma:list="{e9febe01-3fc5-4204-ad58-ba3a5be925be}" ma:internalName="TaxCatchAll" ma:showField="CatchAllData" ma:web="2c08b137-7b09-4deb-adbb-b3ee1dd97934">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d7562d7-fc15-4d23-a8d6-9cc5ee710397" elementFormDefault="qualified">
    <xsd:import namespace="http://schemas.microsoft.com/office/2006/documentManagement/types"/>
    <xsd:import namespace="http://schemas.microsoft.com/office/infopath/2007/PartnerControls"/>
    <xsd:element name="SharedWithUsers" ma:index="9" nillable="true" ma:displayName="Shared With"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0"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3a865ba-9a71-46d4-a9e8-2b6f9764a500"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7b6b569b-509a-467d-b105-d97728d3fc11"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1C4B55E-B218-453D-97F1-71C13E8BF539}">
  <ds:schemaRefs>
    <ds:schemaRef ds:uri="93a865ba-9a71-46d4-a9e8-2b6f9764a500"/>
    <ds:schemaRef ds:uri="http://purl.org/dc/terms/"/>
    <ds:schemaRef ds:uri="http://schemas.openxmlformats.org/package/2006/metadata/core-properties"/>
    <ds:schemaRef ds:uri="http://purl.org/dc/elements/1.1/"/>
    <ds:schemaRef ds:uri="fd7562d7-fc15-4d23-a8d6-9cc5ee710397"/>
    <ds:schemaRef ds:uri="http://schemas.microsoft.com/office/2006/documentManagement/types"/>
    <ds:schemaRef ds:uri="2c08b137-7b09-4deb-adbb-b3ee1dd97934"/>
    <ds:schemaRef ds:uri="http://purl.org/dc/dcmitype/"/>
    <ds:schemaRef ds:uri="http://schemas.microsoft.com/office/2006/metadata/properties"/>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169CD234-8DB7-41CF-89C0-6E03EDB5BA13}">
  <ds:schemaRefs>
    <ds:schemaRef ds:uri="http://schemas.microsoft.com/sharepoint/v3/contenttype/forms"/>
  </ds:schemaRefs>
</ds:datastoreItem>
</file>

<file path=customXml/itemProps3.xml><?xml version="1.0" encoding="utf-8"?>
<ds:datastoreItem xmlns:ds="http://schemas.openxmlformats.org/officeDocument/2006/customXml" ds:itemID="{0129D4EE-345C-45D9-805A-B97BC7025549}">
  <ds:schemaRefs>
    <ds:schemaRef ds:uri="Microsoft.SharePoint.Taxonomy.ContentTypeSync"/>
  </ds:schemaRefs>
</ds:datastoreItem>
</file>

<file path=customXml/itemProps4.xml><?xml version="1.0" encoding="utf-8"?>
<ds:datastoreItem xmlns:ds="http://schemas.openxmlformats.org/officeDocument/2006/customXml" ds:itemID="{CA4633D5-7B84-4F92-BA75-C0AAA1FFDE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08b137-7b09-4deb-adbb-b3ee1dd97934"/>
    <ds:schemaRef ds:uri="fd7562d7-fc15-4d23-a8d6-9cc5ee710397"/>
    <ds:schemaRef ds:uri="93a865ba-9a71-46d4-a9e8-2b6f9764a50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7d396678-c698-4451-b9ab-bac3c3310917}" enabled="1" method="Privileged" siteId="{b524f606-f77a-4aa2-8da2-fe70343b0cce}" removed="0"/>
</clbl:labelList>
</file>

<file path=docProps/app.xml><?xml version="1.0" encoding="utf-8"?>
<Properties xmlns="http://schemas.openxmlformats.org/officeDocument/2006/extended-properties" xmlns:vt="http://schemas.openxmlformats.org/officeDocument/2006/docPropsVTypes">
  <Template/>
  <TotalTime>1964</TotalTime>
  <Words>1562</Words>
  <Application>Microsoft Office PowerPoint</Application>
  <PresentationFormat>Widescreen</PresentationFormat>
  <Paragraphs>122</Paragraphs>
  <Slides>24</Slides>
  <Notes>0</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24</vt:i4>
      </vt:variant>
    </vt:vector>
  </HeadingPairs>
  <TitlesOfParts>
    <vt:vector size="28" baseType="lpstr">
      <vt:lpstr>Arial</vt:lpstr>
      <vt:lpstr>Calibri</vt:lpstr>
      <vt:lpstr>Somerset Council</vt:lpstr>
      <vt:lpstr>Somerset Council Values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Anna Morrell</dc:creator>
  <cp:lastModifiedBy>Joanne Leek</cp:lastModifiedBy>
  <cp:revision>24</cp:revision>
  <dcterms:created xsi:type="dcterms:W3CDTF">2022-10-28T14:59:57Z</dcterms:created>
  <dcterms:modified xsi:type="dcterms:W3CDTF">2026-08-05T10:59:12Z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0x010100C370523C88752A4AB8D0EA621C66817800FF6152D204426246B3874F6539E006E1</vt:lpwstr>
  </property>
</Properties>
</file>