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75" r:id="rId5"/>
    <p:sldId id="276" r:id="rId6"/>
    <p:sldId id="277"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A3C73E-CDC5-413D-AF41-760894C36E56}" v="1" dt="2024-03-07T15:25:56.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C8A3C73E-CDC5-413D-AF41-760894C36E56}"/>
    <pc:docChg chg="addSld modSld">
      <pc:chgData name="Katie Howe" userId="dea72152-b2be-456d-ac21-772f1423da8c" providerId="ADAL" clId="{C8A3C73E-CDC5-413D-AF41-760894C36E56}" dt="2024-03-07T15:25:56.657" v="0"/>
      <pc:docMkLst>
        <pc:docMk/>
      </pc:docMkLst>
      <pc:sldChg chg="add">
        <pc:chgData name="Katie Howe" userId="dea72152-b2be-456d-ac21-772f1423da8c" providerId="ADAL" clId="{C8A3C73E-CDC5-413D-AF41-760894C36E56}" dt="2024-03-07T15:25:56.657" v="0"/>
        <pc:sldMkLst>
          <pc:docMk/>
          <pc:sldMk cId="1121445825" sldId="275"/>
        </pc:sldMkLst>
      </pc:sldChg>
      <pc:sldChg chg="add">
        <pc:chgData name="Katie Howe" userId="dea72152-b2be-456d-ac21-772f1423da8c" providerId="ADAL" clId="{C8A3C73E-CDC5-413D-AF41-760894C36E56}" dt="2024-03-07T15:25:56.657" v="0"/>
        <pc:sldMkLst>
          <pc:docMk/>
          <pc:sldMk cId="2801061406" sldId="276"/>
        </pc:sldMkLst>
      </pc:sldChg>
      <pc:sldChg chg="add">
        <pc:chgData name="Katie Howe" userId="dea72152-b2be-456d-ac21-772f1423da8c" providerId="ADAL" clId="{C8A3C73E-CDC5-413D-AF41-760894C36E56}" dt="2024-03-07T15:25:56.657" v="0"/>
        <pc:sldMkLst>
          <pc:docMk/>
          <pc:sldMk cId="62473930" sldId="277"/>
        </pc:sldMkLst>
      </pc:sldChg>
    </pc:docChg>
  </pc:docChgLst>
  <pc:docChgLst>
    <pc:chgData name="Katie Howe" userId="dea72152-b2be-456d-ac21-772f1423da8c" providerId="ADAL" clId="{2B33468C-2F4B-488B-BD76-08B610C1D657}"/>
    <pc:docChg chg="custSel delSld">
      <pc:chgData name="Katie Howe" userId="dea72152-b2be-456d-ac21-772f1423da8c" providerId="ADAL" clId="{2B33468C-2F4B-488B-BD76-08B610C1D657}" dt="2023-12-14T11:48:59.858" v="0" actId="2696"/>
      <pc:docMkLst>
        <pc:docMk/>
      </pc:docMkLst>
      <pc:sldChg chg="del">
        <pc:chgData name="Katie Howe" userId="dea72152-b2be-456d-ac21-772f1423da8c" providerId="ADAL" clId="{2B33468C-2F4B-488B-BD76-08B610C1D657}" dt="2023-12-14T11:48:59.858" v="0" actId="2696"/>
        <pc:sldMkLst>
          <pc:docMk/>
          <pc:sldMk cId="7630729"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8B10C-25AF-4869-8B55-D5B92A4E08F4}"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233E6-5838-4B26-B0AF-EF029A589F35}" type="slidenum">
              <a:rPr lang="en-GB" smtClean="0"/>
              <a:t>‹#›</a:t>
            </a:fld>
            <a:endParaRPr lang="en-GB"/>
          </a:p>
        </p:txBody>
      </p:sp>
    </p:spTree>
    <p:extLst>
      <p:ext uri="{BB962C8B-B14F-4D97-AF65-F5344CB8AC3E}">
        <p14:creationId xmlns:p14="http://schemas.microsoft.com/office/powerpoint/2010/main" val="1200147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pivotTable ,image ,actionButton ,actionButton ,actionButton ,actionButton ,actionButton ,Responses ,actionButton ,Responses ,actionButton ,Responses ,Text box 2023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Illness and Disability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Feelings and Worries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 and Coping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7b6b569b-509a-467d-b105-d97728d3fc11" ContentTypeId="0x0101" PreviousValue="false" LastSyncTimeStamp="2018-02-02T11:34:11.213Z"/>
</file>

<file path=customXml/item2.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6A7E2176-5EF2-4DCB-9620-AF2A8346223F}">
  <ds:schemaRefs>
    <ds:schemaRef ds:uri="Microsoft.SharePoint.Taxonomy.ContentTypeSync"/>
  </ds:schemaRefs>
</ds:datastoreItem>
</file>

<file path=customXml/itemProps2.xml><?xml version="1.0" encoding="utf-8"?>
<ds:datastoreItem xmlns:ds="http://schemas.openxmlformats.org/officeDocument/2006/customXml" ds:itemID="{9B45090F-7839-414E-987F-84D3B8D7F4A5}"/>
</file>

<file path=customXml/itemProps3.xml><?xml version="1.0" encoding="utf-8"?>
<ds:datastoreItem xmlns:ds="http://schemas.openxmlformats.org/officeDocument/2006/customXml" ds:itemID="{5F9944EF-F5AC-464A-A46E-7EE81CC33D43}">
  <ds:schemaRefs>
    <ds:schemaRef ds:uri="http://schemas.microsoft.com/sharepoint/v3/contenttype/forms"/>
  </ds:schemaRefs>
</ds:datastoreItem>
</file>

<file path=customXml/itemProps4.xml><?xml version="1.0" encoding="utf-8"?>
<ds:datastoreItem xmlns:ds="http://schemas.openxmlformats.org/officeDocument/2006/customXml" ds:itemID="{B6DFC971-CEAD-44E8-9DE1-D40EFA937B12}"/>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2290</Words>
  <Application>Microsoft Office PowerPoint</Application>
  <PresentationFormat>Widescreen</PresentationFormat>
  <Paragraphs>900</Paragraphs>
  <Slides>21</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Illness and Disability</vt:lpstr>
      <vt:lpstr>Demographics: Family Circumstances</vt:lpstr>
      <vt:lpstr>EHWB: Feelings and Worries</vt:lpstr>
      <vt:lpstr>EHWB: Getting Help and Coping</vt:lpstr>
      <vt:lpstr>EHWB: Self-Efficacy and WHO-5</vt:lpstr>
      <vt:lpstr>EHWB: Me and My Feelings</vt:lpstr>
      <vt:lpstr>SAFETY: Overview</vt:lpstr>
      <vt:lpstr>SAFETY: Bullying</vt:lpstr>
      <vt:lpstr>SAFETY: Bullying Effects</vt:lpstr>
      <vt:lpstr>LIFESTYLE: Healthy Eating</vt:lpstr>
      <vt:lpstr>LIFESTYLE: Physical Activity</vt:lpstr>
      <vt:lpstr>LIFESTYLE: Food Poverty and Technology</vt:lpstr>
      <vt:lpstr>MPC: School Experience</vt:lpstr>
      <vt:lpstr>MPC: Belonging</vt:lpstr>
      <vt:lpstr>TRANSPORT: Overview</vt:lpstr>
      <vt:lpstr>SUBSTANCE USE: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