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sldIdLst>
    <p:sldId id="269" r:id="rId5"/>
  </p:sldIdLst>
  <p:sldSz cx="16459200" cy="219456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88" userDrawn="1">
          <p15:clr>
            <a:srgbClr val="A4A3A4"/>
          </p15:clr>
        </p15:guide>
        <p15:guide id="2" pos="5184" userDrawn="1">
          <p15:clr>
            <a:srgbClr val="A4A3A4"/>
          </p15:clr>
        </p15:guide>
        <p15:guide id="3" pos="3312" userDrawn="1">
          <p15:clr>
            <a:srgbClr val="A4A3A4"/>
          </p15:clr>
        </p15:guide>
        <p15:guide id="4" pos="8904" userDrawn="1">
          <p15:clr>
            <a:srgbClr val="A4A3A4"/>
          </p15:clr>
        </p15:guide>
        <p15:guide id="5" pos="7032" userDrawn="1">
          <p15:clr>
            <a:srgbClr val="A4A3A4"/>
          </p15:clr>
        </p15:guide>
        <p15:guide id="6" pos="1464" userDrawn="1">
          <p15:clr>
            <a:srgbClr val="A4A3A4"/>
          </p15:clr>
        </p15:guide>
        <p15:guide id="7" pos="9504" userDrawn="1">
          <p15:clr>
            <a:srgbClr val="A4A3A4"/>
          </p15:clr>
        </p15:guide>
        <p15:guide id="8" pos="864" userDrawn="1">
          <p15:clr>
            <a:srgbClr val="A4A3A4"/>
          </p15:clr>
        </p15:guide>
        <p15:guide id="9" orient="horz" pos="840" userDrawn="1">
          <p15:clr>
            <a:srgbClr val="A4A3A4"/>
          </p15:clr>
        </p15:guide>
        <p15:guide id="10" orient="horz" pos="6912" userDrawn="1">
          <p15:clr>
            <a:srgbClr val="A4A3A4"/>
          </p15:clr>
        </p15:guide>
        <p15:guide id="11" orient="horz" pos="3024" userDrawn="1">
          <p15:clr>
            <a:srgbClr val="A4A3A4"/>
          </p15:clr>
        </p15:guide>
        <p15:guide id="12" orient="horz" pos="4968" userDrawn="1">
          <p15:clr>
            <a:srgbClr val="A4A3A4"/>
          </p15:clr>
        </p15:guide>
        <p15:guide id="13" orient="horz" pos="8880" userDrawn="1">
          <p15:clr>
            <a:srgbClr val="A4A3A4"/>
          </p15:clr>
        </p15:guide>
        <p15:guide id="14" orient="horz" pos="10800" userDrawn="1">
          <p15:clr>
            <a:srgbClr val="A4A3A4"/>
          </p15:clr>
        </p15:guide>
        <p15:guide id="15" pos="1968" userDrawn="1">
          <p15:clr>
            <a:srgbClr val="A4A3A4"/>
          </p15:clr>
        </p15:guide>
        <p15:guide id="16" pos="84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E6"/>
    <a:srgbClr val="C44546"/>
    <a:srgbClr val="006173"/>
    <a:srgbClr val="E8667B"/>
    <a:srgbClr val="FFEEE2"/>
    <a:srgbClr val="E3F9EF"/>
    <a:srgbClr val="EFF4E1"/>
    <a:srgbClr val="FCF7CD"/>
    <a:srgbClr val="E8FAFF"/>
    <a:srgbClr val="E4F8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87"/>
  </p:normalViewPr>
  <p:slideViewPr>
    <p:cSldViewPr snapToGrid="0" snapToObjects="1">
      <p:cViewPr varScale="1">
        <p:scale>
          <a:sx n="31" d="100"/>
          <a:sy n="31" d="100"/>
        </p:scale>
        <p:origin x="3264" y="108"/>
      </p:cViewPr>
      <p:guideLst>
        <p:guide orient="horz" pos="11688"/>
        <p:guide pos="5184"/>
        <p:guide pos="3312"/>
        <p:guide pos="8904"/>
        <p:guide pos="7032"/>
        <p:guide pos="1464"/>
        <p:guide pos="9504"/>
        <p:guide pos="864"/>
        <p:guide orient="horz" pos="840"/>
        <p:guide orient="horz" pos="6912"/>
        <p:guide orient="horz" pos="3024"/>
        <p:guide orient="horz" pos="4968"/>
        <p:guide orient="horz" pos="8880"/>
        <p:guide orient="horz" pos="10800"/>
        <p:guide pos="1968"/>
        <p:guide pos="84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12B9A-62CB-C142-8A64-7CE72A3B6D1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345A8-E4D8-7D44-A0D7-A120739D5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28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gradFill>
          <a:gsLst>
            <a:gs pos="100000">
              <a:srgbClr val="FCFFFE"/>
            </a:gs>
            <a:gs pos="66020">
              <a:schemeClr val="accent1"/>
            </a:gs>
            <a:gs pos="37992">
              <a:srgbClr val="FFFFFF"/>
            </a:gs>
            <a:gs pos="8000">
              <a:schemeClr val="accent1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57">
            <a:extLst>
              <a:ext uri="{FF2B5EF4-FFF2-40B4-BE49-F238E27FC236}">
                <a16:creationId xmlns:a16="http://schemas.microsoft.com/office/drawing/2014/main" id="{1F17D7AB-AAA9-8979-6BC3-37B13852E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6464"/>
            <a:ext cx="16459200" cy="1143000"/>
          </a:xfrm>
        </p:spPr>
        <p:txBody>
          <a:bodyPr>
            <a:normAutofit/>
          </a:bodyPr>
          <a:lstStyle>
            <a:lvl1pPr algn="ctr">
              <a:defRPr sz="73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A65E8AA4-FB59-EF06-2675-C708AAFA9C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578608"/>
            <a:ext cx="16459200" cy="73152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624C1CC-637A-C5F9-3E23-B286170980C9}"/>
              </a:ext>
            </a:extLst>
          </p:cNvPr>
          <p:cNvSpPr/>
          <p:nvPr userDrawn="1"/>
        </p:nvSpPr>
        <p:spPr>
          <a:xfrm>
            <a:off x="1375853" y="4181409"/>
            <a:ext cx="1951212" cy="19512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Placeholder 116">
            <a:extLst>
              <a:ext uri="{FF2B5EF4-FFF2-40B4-BE49-F238E27FC236}">
                <a16:creationId xmlns:a16="http://schemas.microsoft.com/office/drawing/2014/main" id="{D52E2D89-E791-6FD2-B12D-8C67019FE0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88586" y="4197061"/>
            <a:ext cx="2122189" cy="2122189"/>
          </a:xfrm>
          <a:prstGeom prst="rect">
            <a:avLst/>
          </a:prstGeom>
          <a:noFill/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F74DE82A-23AC-A9B4-2047-C45012E9FB87}"/>
              </a:ext>
            </a:extLst>
          </p:cNvPr>
          <p:cNvSpPr/>
          <p:nvPr userDrawn="1"/>
        </p:nvSpPr>
        <p:spPr>
          <a:xfrm>
            <a:off x="4295047" y="4203130"/>
            <a:ext cx="1951212" cy="19512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Placeholder 116">
            <a:extLst>
              <a:ext uri="{FF2B5EF4-FFF2-40B4-BE49-F238E27FC236}">
                <a16:creationId xmlns:a16="http://schemas.microsoft.com/office/drawing/2014/main" id="{CB43130D-2664-88BA-F564-7B48296EF7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11368" y="4208068"/>
            <a:ext cx="2122189" cy="2122189"/>
          </a:xfrm>
          <a:prstGeom prst="rect">
            <a:avLst/>
          </a:prstGeom>
          <a:noFill/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94C72A5E-3132-5F16-06F9-633BDB6CAB54}"/>
              </a:ext>
            </a:extLst>
          </p:cNvPr>
          <p:cNvSpPr/>
          <p:nvPr userDrawn="1"/>
        </p:nvSpPr>
        <p:spPr>
          <a:xfrm>
            <a:off x="7266356" y="4190984"/>
            <a:ext cx="1951212" cy="19512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Placeholder 116">
            <a:extLst>
              <a:ext uri="{FF2B5EF4-FFF2-40B4-BE49-F238E27FC236}">
                <a16:creationId xmlns:a16="http://schemas.microsoft.com/office/drawing/2014/main" id="{199F6BB3-E5A0-C317-D215-CF80F485D7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185147" y="4209645"/>
            <a:ext cx="2122189" cy="2122189"/>
          </a:xfrm>
          <a:prstGeom prst="rect">
            <a:avLst/>
          </a:prstGeom>
          <a:noFill/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2D95E07F-9695-AB76-AE4C-CE16036CE3BD}"/>
              </a:ext>
            </a:extLst>
          </p:cNvPr>
          <p:cNvSpPr/>
          <p:nvPr userDrawn="1"/>
        </p:nvSpPr>
        <p:spPr>
          <a:xfrm>
            <a:off x="10204622" y="4190984"/>
            <a:ext cx="1951212" cy="19512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Placeholder 116">
            <a:extLst>
              <a:ext uri="{FF2B5EF4-FFF2-40B4-BE49-F238E27FC236}">
                <a16:creationId xmlns:a16="http://schemas.microsoft.com/office/drawing/2014/main" id="{74E36282-5B23-339E-5CD4-6DDD71BD8A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10120728" y="4195243"/>
            <a:ext cx="2122189" cy="2122189"/>
          </a:xfrm>
          <a:prstGeom prst="rect">
            <a:avLst/>
          </a:prstGeom>
          <a:noFill/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E0CCF5A1-609A-BF72-E605-0FF1FC5D155E}"/>
              </a:ext>
            </a:extLst>
          </p:cNvPr>
          <p:cNvSpPr/>
          <p:nvPr userDrawn="1"/>
        </p:nvSpPr>
        <p:spPr>
          <a:xfrm>
            <a:off x="13187284" y="4199451"/>
            <a:ext cx="1951212" cy="19512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Placeholder 116">
            <a:extLst>
              <a:ext uri="{FF2B5EF4-FFF2-40B4-BE49-F238E27FC236}">
                <a16:creationId xmlns:a16="http://schemas.microsoft.com/office/drawing/2014/main" id="{C33D07BD-E5E3-F20E-684A-58F5D703B5D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3111244" y="4196820"/>
            <a:ext cx="2122189" cy="2122189"/>
          </a:xfrm>
          <a:prstGeom prst="rect">
            <a:avLst/>
          </a:prstGeom>
          <a:noFill/>
        </p:spPr>
      </p:pic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08B2BB74-18DC-D83E-357F-C9AB0563A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4534" y="62727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Text Placeholder 66">
            <a:extLst>
              <a:ext uri="{FF2B5EF4-FFF2-40B4-BE49-F238E27FC236}">
                <a16:creationId xmlns:a16="http://schemas.microsoft.com/office/drawing/2014/main" id="{4473D644-9055-FD45-0FD4-B6B4FD4E8C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68973" y="62727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66">
            <a:extLst>
              <a:ext uri="{FF2B5EF4-FFF2-40B4-BE49-F238E27FC236}">
                <a16:creationId xmlns:a16="http://schemas.microsoft.com/office/drawing/2014/main" id="{9B5EFFF2-0ECD-A0A5-964B-2F541887EAA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32320" y="62727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Text Placeholder 66">
            <a:extLst>
              <a:ext uri="{FF2B5EF4-FFF2-40B4-BE49-F238E27FC236}">
                <a16:creationId xmlns:a16="http://schemas.microsoft.com/office/drawing/2014/main" id="{AF89344B-41BD-F675-E9F8-E97CE538C4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093554" y="62727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7" name="Text Placeholder 66">
            <a:extLst>
              <a:ext uri="{FF2B5EF4-FFF2-40B4-BE49-F238E27FC236}">
                <a16:creationId xmlns:a16="http://schemas.microsoft.com/office/drawing/2014/main" id="{0EBE7F95-2FA2-ABCF-904D-18617477802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3075292" y="62727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B740C6F-E745-CE1C-63EE-3EB1A111635D}"/>
              </a:ext>
            </a:extLst>
          </p:cNvPr>
          <p:cNvSpPr/>
          <p:nvPr userDrawn="1"/>
        </p:nvSpPr>
        <p:spPr>
          <a:xfrm>
            <a:off x="1377754" y="7288059"/>
            <a:ext cx="1951212" cy="1951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Placeholder 116">
            <a:extLst>
              <a:ext uri="{FF2B5EF4-FFF2-40B4-BE49-F238E27FC236}">
                <a16:creationId xmlns:a16="http://schemas.microsoft.com/office/drawing/2014/main" id="{FB56B831-F6D9-B0F6-7DBB-9509E0AFA4C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1284661" y="7219139"/>
            <a:ext cx="2122189" cy="2122189"/>
          </a:xfrm>
          <a:prstGeom prst="rect">
            <a:avLst/>
          </a:prstGeom>
          <a:noFill/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58F0CD89-CD26-7390-0E30-4688D045DAFE}"/>
              </a:ext>
            </a:extLst>
          </p:cNvPr>
          <p:cNvSpPr/>
          <p:nvPr userDrawn="1"/>
        </p:nvSpPr>
        <p:spPr>
          <a:xfrm>
            <a:off x="4294003" y="7284380"/>
            <a:ext cx="1951212" cy="1951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Placeholder 116">
            <a:extLst>
              <a:ext uri="{FF2B5EF4-FFF2-40B4-BE49-F238E27FC236}">
                <a16:creationId xmlns:a16="http://schemas.microsoft.com/office/drawing/2014/main" id="{37C8AD3A-DA6F-99FF-D0E8-80EBF8E10C2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4217738" y="7207262"/>
            <a:ext cx="2122189" cy="2122189"/>
          </a:xfrm>
          <a:prstGeom prst="rect">
            <a:avLst/>
          </a:prstGeom>
          <a:noFill/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C52FECE5-3618-6578-0AA8-C254B0770DC8}"/>
              </a:ext>
            </a:extLst>
          </p:cNvPr>
          <p:cNvSpPr/>
          <p:nvPr userDrawn="1"/>
        </p:nvSpPr>
        <p:spPr>
          <a:xfrm>
            <a:off x="7239912" y="7306101"/>
            <a:ext cx="1951212" cy="1951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Placeholder 116">
            <a:extLst>
              <a:ext uri="{FF2B5EF4-FFF2-40B4-BE49-F238E27FC236}">
                <a16:creationId xmlns:a16="http://schemas.microsoft.com/office/drawing/2014/main" id="{BFA2EABD-8F01-6570-45BA-B51D75E4BDD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7193345" y="7211484"/>
            <a:ext cx="2122189" cy="2122189"/>
          </a:xfrm>
          <a:prstGeom prst="rect">
            <a:avLst/>
          </a:prstGeom>
          <a:noFill/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EC0D69D5-D458-9AD3-0CBA-658F3C99E3FA}"/>
              </a:ext>
            </a:extLst>
          </p:cNvPr>
          <p:cNvSpPr/>
          <p:nvPr userDrawn="1"/>
        </p:nvSpPr>
        <p:spPr>
          <a:xfrm>
            <a:off x="10224646" y="7303156"/>
            <a:ext cx="1951212" cy="1951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Placeholder 116">
            <a:extLst>
              <a:ext uri="{FF2B5EF4-FFF2-40B4-BE49-F238E27FC236}">
                <a16:creationId xmlns:a16="http://schemas.microsoft.com/office/drawing/2014/main" id="{8B408D26-3A5B-B90D-128F-4D0DBDB100F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10105354" y="7218346"/>
            <a:ext cx="2122189" cy="2122189"/>
          </a:xfrm>
          <a:prstGeom prst="rect">
            <a:avLst/>
          </a:prstGeom>
          <a:noFill/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D01B54D5-3DEB-ACAD-7B22-BD2C916A7348}"/>
              </a:ext>
            </a:extLst>
          </p:cNvPr>
          <p:cNvSpPr/>
          <p:nvPr userDrawn="1"/>
        </p:nvSpPr>
        <p:spPr>
          <a:xfrm>
            <a:off x="13186240" y="7303156"/>
            <a:ext cx="1951212" cy="19512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Placeholder 116">
            <a:extLst>
              <a:ext uri="{FF2B5EF4-FFF2-40B4-BE49-F238E27FC236}">
                <a16:creationId xmlns:a16="http://schemas.microsoft.com/office/drawing/2014/main" id="{AAA7D7D1-544E-076E-2846-1A68CC9C120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3118961" y="7198659"/>
            <a:ext cx="2122189" cy="2122189"/>
          </a:xfrm>
          <a:prstGeom prst="rect">
            <a:avLst/>
          </a:prstGeom>
          <a:noFill/>
        </p:spPr>
      </p:pic>
      <p:sp>
        <p:nvSpPr>
          <p:cNvPr id="68" name="Text Placeholder 66">
            <a:extLst>
              <a:ext uri="{FF2B5EF4-FFF2-40B4-BE49-F238E27FC236}">
                <a16:creationId xmlns:a16="http://schemas.microsoft.com/office/drawing/2014/main" id="{7D5BF922-0F83-4D91-67C0-E45A677720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61872" y="9363456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66">
            <a:extLst>
              <a:ext uri="{FF2B5EF4-FFF2-40B4-BE49-F238E27FC236}">
                <a16:creationId xmlns:a16="http://schemas.microsoft.com/office/drawing/2014/main" id="{1863AFA4-3973-6D00-AFE1-17BA1792EA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69664" y="9363456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66">
            <a:extLst>
              <a:ext uri="{FF2B5EF4-FFF2-40B4-BE49-F238E27FC236}">
                <a16:creationId xmlns:a16="http://schemas.microsoft.com/office/drawing/2014/main" id="{BBFBCC9C-05CB-58E9-5527-F27074E349A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32320" y="9363456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Text Placeholder 66">
            <a:extLst>
              <a:ext uri="{FF2B5EF4-FFF2-40B4-BE49-F238E27FC236}">
                <a16:creationId xmlns:a16="http://schemas.microsoft.com/office/drawing/2014/main" id="{1B6C8FD6-50B6-7871-D38F-D924782BC4C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0093554" y="9363456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8" name="Text Placeholder 66">
            <a:extLst>
              <a:ext uri="{FF2B5EF4-FFF2-40B4-BE49-F238E27FC236}">
                <a16:creationId xmlns:a16="http://schemas.microsoft.com/office/drawing/2014/main" id="{586B2093-C60E-B5F1-A5BD-80525A3BF51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075920" y="9363456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7A3A78F-7853-F709-14AF-729995FAD7DC}"/>
              </a:ext>
            </a:extLst>
          </p:cNvPr>
          <p:cNvSpPr/>
          <p:nvPr userDrawn="1"/>
        </p:nvSpPr>
        <p:spPr>
          <a:xfrm>
            <a:off x="1365373" y="10392813"/>
            <a:ext cx="1951212" cy="19512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Placeholder 116">
            <a:extLst>
              <a:ext uri="{FF2B5EF4-FFF2-40B4-BE49-F238E27FC236}">
                <a16:creationId xmlns:a16="http://schemas.microsoft.com/office/drawing/2014/main" id="{FD47A070-CF0C-7391-18D3-DE8B2C01A684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1288918" y="10275393"/>
            <a:ext cx="2122189" cy="2122189"/>
          </a:xfrm>
          <a:prstGeom prst="rect">
            <a:avLst/>
          </a:prstGeom>
          <a:noFill/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AD585AAE-D97B-E778-C4B7-8111C02F5F51}"/>
              </a:ext>
            </a:extLst>
          </p:cNvPr>
          <p:cNvSpPr/>
          <p:nvPr userDrawn="1"/>
        </p:nvSpPr>
        <p:spPr>
          <a:xfrm>
            <a:off x="4295184" y="10359402"/>
            <a:ext cx="1951212" cy="19512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Placeholder 116">
            <a:extLst>
              <a:ext uri="{FF2B5EF4-FFF2-40B4-BE49-F238E27FC236}">
                <a16:creationId xmlns:a16="http://schemas.microsoft.com/office/drawing/2014/main" id="{DFAD3F5A-BEBB-9957-9B7E-A0CB4573D0A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4221995" y="10282355"/>
            <a:ext cx="2122189" cy="2122189"/>
          </a:xfrm>
          <a:prstGeom prst="rect">
            <a:avLst/>
          </a:prstGeom>
          <a:noFill/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CDEE7FA6-EE55-17C5-B73D-4B5F76AE574F}"/>
              </a:ext>
            </a:extLst>
          </p:cNvPr>
          <p:cNvSpPr/>
          <p:nvPr userDrawn="1"/>
        </p:nvSpPr>
        <p:spPr>
          <a:xfrm>
            <a:off x="7260011" y="10355723"/>
            <a:ext cx="1951212" cy="19512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Placeholder 116">
            <a:extLst>
              <a:ext uri="{FF2B5EF4-FFF2-40B4-BE49-F238E27FC236}">
                <a16:creationId xmlns:a16="http://schemas.microsoft.com/office/drawing/2014/main" id="{A9085F8A-7161-1FD6-9E4A-1089BA837D1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7172202" y="10286577"/>
            <a:ext cx="2122189" cy="2122189"/>
          </a:xfrm>
          <a:prstGeom prst="rect">
            <a:avLst/>
          </a:prstGeom>
          <a:noFill/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BEBE1BB5-6C4F-46F2-3386-8C1E86B3B663}"/>
              </a:ext>
            </a:extLst>
          </p:cNvPr>
          <p:cNvSpPr/>
          <p:nvPr userDrawn="1"/>
        </p:nvSpPr>
        <p:spPr>
          <a:xfrm>
            <a:off x="10215210" y="10374043"/>
            <a:ext cx="1951212" cy="19512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Placeholder 116">
            <a:extLst>
              <a:ext uri="{FF2B5EF4-FFF2-40B4-BE49-F238E27FC236}">
                <a16:creationId xmlns:a16="http://schemas.microsoft.com/office/drawing/2014/main" id="{D12218C7-D3D4-AC75-A964-034E172C2A9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10135011" y="10291753"/>
            <a:ext cx="2122189" cy="2122189"/>
          </a:xfrm>
          <a:prstGeom prst="rect">
            <a:avLst/>
          </a:prstGeom>
          <a:noFill/>
        </p:spPr>
      </p:pic>
      <p:sp>
        <p:nvSpPr>
          <p:cNvPr id="55" name="Oval 54">
            <a:extLst>
              <a:ext uri="{FF2B5EF4-FFF2-40B4-BE49-F238E27FC236}">
                <a16:creationId xmlns:a16="http://schemas.microsoft.com/office/drawing/2014/main" id="{5EF2F695-5988-EB3C-04F4-88C418650575}"/>
              </a:ext>
            </a:extLst>
          </p:cNvPr>
          <p:cNvSpPr/>
          <p:nvPr userDrawn="1"/>
        </p:nvSpPr>
        <p:spPr>
          <a:xfrm>
            <a:off x="13180939" y="10374043"/>
            <a:ext cx="1951212" cy="19512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Placeholder 116">
            <a:extLst>
              <a:ext uri="{FF2B5EF4-FFF2-40B4-BE49-F238E27FC236}">
                <a16:creationId xmlns:a16="http://schemas.microsoft.com/office/drawing/2014/main" id="{E1FE19A5-85BA-A2FB-A11B-4E6B7705DC50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13106285" y="10267930"/>
            <a:ext cx="2122189" cy="2122189"/>
          </a:xfrm>
          <a:prstGeom prst="rect">
            <a:avLst/>
          </a:prstGeom>
          <a:noFill/>
        </p:spPr>
      </p:pic>
      <p:sp>
        <p:nvSpPr>
          <p:cNvPr id="69" name="Text Placeholder 66">
            <a:extLst>
              <a:ext uri="{FF2B5EF4-FFF2-40B4-BE49-F238E27FC236}">
                <a16:creationId xmlns:a16="http://schemas.microsoft.com/office/drawing/2014/main" id="{FF3BFEA3-A62B-41D8-6E6C-8A683CBFCF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61872" y="124449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66">
            <a:extLst>
              <a:ext uri="{FF2B5EF4-FFF2-40B4-BE49-F238E27FC236}">
                <a16:creationId xmlns:a16="http://schemas.microsoft.com/office/drawing/2014/main" id="{5F46DB03-57A6-1A55-270E-8D16149762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69664" y="124449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66">
            <a:extLst>
              <a:ext uri="{FF2B5EF4-FFF2-40B4-BE49-F238E27FC236}">
                <a16:creationId xmlns:a16="http://schemas.microsoft.com/office/drawing/2014/main" id="{23CF2424-6FCD-13E0-03D7-24E71A4E663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32320" y="124449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4" name="Text Placeholder 66">
            <a:extLst>
              <a:ext uri="{FF2B5EF4-FFF2-40B4-BE49-F238E27FC236}">
                <a16:creationId xmlns:a16="http://schemas.microsoft.com/office/drawing/2014/main" id="{4C24838A-3914-5AEB-92D0-AFD4946268F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093554" y="124449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9" name="Text Placeholder 66">
            <a:extLst>
              <a:ext uri="{FF2B5EF4-FFF2-40B4-BE49-F238E27FC236}">
                <a16:creationId xmlns:a16="http://schemas.microsoft.com/office/drawing/2014/main" id="{8D97034B-05ED-B98D-38F2-3504D56B273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3075920" y="12444984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06D20A7-7502-E34B-7195-64671FA991C5}"/>
              </a:ext>
            </a:extLst>
          </p:cNvPr>
          <p:cNvSpPr/>
          <p:nvPr userDrawn="1"/>
        </p:nvSpPr>
        <p:spPr>
          <a:xfrm>
            <a:off x="1378959" y="13485662"/>
            <a:ext cx="1951212" cy="1951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Placeholder 116">
            <a:extLst>
              <a:ext uri="{FF2B5EF4-FFF2-40B4-BE49-F238E27FC236}">
                <a16:creationId xmlns:a16="http://schemas.microsoft.com/office/drawing/2014/main" id="{04586458-B3EE-2B06-41A2-06453BAD48B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1295150" y="13416511"/>
            <a:ext cx="2122189" cy="2122189"/>
          </a:xfrm>
          <a:prstGeom prst="rect">
            <a:avLst/>
          </a:prstGeom>
          <a:noFill/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EF637F7A-189D-7583-915B-2153AC80D995}"/>
              </a:ext>
            </a:extLst>
          </p:cNvPr>
          <p:cNvSpPr/>
          <p:nvPr userDrawn="1"/>
        </p:nvSpPr>
        <p:spPr>
          <a:xfrm>
            <a:off x="4290647" y="13500303"/>
            <a:ext cx="1951212" cy="1951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Placeholder 116">
            <a:extLst>
              <a:ext uri="{FF2B5EF4-FFF2-40B4-BE49-F238E27FC236}">
                <a16:creationId xmlns:a16="http://schemas.microsoft.com/office/drawing/2014/main" id="{5B006A80-90A9-E6B7-D18D-EA4FC8D4173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4216609" y="13409177"/>
            <a:ext cx="2122189" cy="2122189"/>
          </a:xfrm>
          <a:prstGeom prst="rect">
            <a:avLst/>
          </a:prstGeom>
          <a:noFill/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E9602807-55DE-F9F7-0CF5-86AEA06F918B}"/>
              </a:ext>
            </a:extLst>
          </p:cNvPr>
          <p:cNvSpPr/>
          <p:nvPr userDrawn="1"/>
        </p:nvSpPr>
        <p:spPr>
          <a:xfrm>
            <a:off x="7269462" y="13489347"/>
            <a:ext cx="1951212" cy="1951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Placeholder 116">
            <a:extLst>
              <a:ext uri="{FF2B5EF4-FFF2-40B4-BE49-F238E27FC236}">
                <a16:creationId xmlns:a16="http://schemas.microsoft.com/office/drawing/2014/main" id="{76E10C18-9D8E-D6EC-0973-519BDE92115B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7172131" y="13410754"/>
            <a:ext cx="2122189" cy="2122189"/>
          </a:xfrm>
          <a:prstGeom prst="rect">
            <a:avLst/>
          </a:prstGeom>
          <a:noFill/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4D6D841E-D3E1-0061-F57F-C79F6D7F4052}"/>
              </a:ext>
            </a:extLst>
          </p:cNvPr>
          <p:cNvSpPr/>
          <p:nvPr userDrawn="1"/>
        </p:nvSpPr>
        <p:spPr>
          <a:xfrm>
            <a:off x="10203396" y="13489347"/>
            <a:ext cx="1951212" cy="1951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Placeholder 116">
            <a:extLst>
              <a:ext uri="{FF2B5EF4-FFF2-40B4-BE49-F238E27FC236}">
                <a16:creationId xmlns:a16="http://schemas.microsoft.com/office/drawing/2014/main" id="{34A5A51A-25F2-AD75-DA21-380681662E7B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10119187" y="13393475"/>
            <a:ext cx="2122189" cy="2122189"/>
          </a:xfrm>
          <a:prstGeom prst="rect">
            <a:avLst/>
          </a:prstGeom>
          <a:noFill/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C86BC695-1422-D082-B301-B5705CEF2181}"/>
              </a:ext>
            </a:extLst>
          </p:cNvPr>
          <p:cNvSpPr/>
          <p:nvPr userDrawn="1"/>
        </p:nvSpPr>
        <p:spPr>
          <a:xfrm>
            <a:off x="13190390" y="13489347"/>
            <a:ext cx="1951212" cy="19512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Placeholder 116">
            <a:extLst>
              <a:ext uri="{FF2B5EF4-FFF2-40B4-BE49-F238E27FC236}">
                <a16:creationId xmlns:a16="http://schemas.microsoft.com/office/drawing/2014/main" id="{8C21DA39-FE6A-443A-C3D4-CCA4FFE3F881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13116844" y="13399384"/>
            <a:ext cx="2122189" cy="2122189"/>
          </a:xfrm>
          <a:prstGeom prst="rect">
            <a:avLst/>
          </a:prstGeom>
          <a:noFill/>
        </p:spPr>
      </p:pic>
      <p:sp>
        <p:nvSpPr>
          <p:cNvPr id="70" name="Text Placeholder 66">
            <a:extLst>
              <a:ext uri="{FF2B5EF4-FFF2-40B4-BE49-F238E27FC236}">
                <a16:creationId xmlns:a16="http://schemas.microsoft.com/office/drawing/2014/main" id="{A1724F16-4E27-0D5B-5C52-3A8526339A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61872" y="15526512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66">
            <a:extLst>
              <a:ext uri="{FF2B5EF4-FFF2-40B4-BE49-F238E27FC236}">
                <a16:creationId xmlns:a16="http://schemas.microsoft.com/office/drawing/2014/main" id="{66F6D926-EC6D-948C-CDD5-5CDF88C8B80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169664" y="15526512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66">
            <a:extLst>
              <a:ext uri="{FF2B5EF4-FFF2-40B4-BE49-F238E27FC236}">
                <a16:creationId xmlns:a16="http://schemas.microsoft.com/office/drawing/2014/main" id="{00D29074-AA04-B718-B060-B2EC7A98782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32320" y="15526512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Text Placeholder 66">
            <a:extLst>
              <a:ext uri="{FF2B5EF4-FFF2-40B4-BE49-F238E27FC236}">
                <a16:creationId xmlns:a16="http://schemas.microsoft.com/office/drawing/2014/main" id="{E207CCC3-CCAA-1DA9-DB6F-BA2BE148E19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093554" y="15526512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Text Placeholder 66">
            <a:extLst>
              <a:ext uri="{FF2B5EF4-FFF2-40B4-BE49-F238E27FC236}">
                <a16:creationId xmlns:a16="http://schemas.microsoft.com/office/drawing/2014/main" id="{0D0F4C16-1458-217A-A238-2493F24EA11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3075920" y="15526512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2C746B-E5BB-D549-6AB8-21BD3F881A29}"/>
              </a:ext>
            </a:extLst>
          </p:cNvPr>
          <p:cNvSpPr/>
          <p:nvPr userDrawn="1"/>
        </p:nvSpPr>
        <p:spPr>
          <a:xfrm>
            <a:off x="1350118" y="16587754"/>
            <a:ext cx="1951212" cy="19512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116">
            <a:extLst>
              <a:ext uri="{FF2B5EF4-FFF2-40B4-BE49-F238E27FC236}">
                <a16:creationId xmlns:a16="http://schemas.microsoft.com/office/drawing/2014/main" id="{DAEB05A0-E04B-9A4C-F631-B78F0F715C67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rcRect/>
          <a:stretch/>
        </p:blipFill>
        <p:spPr>
          <a:xfrm>
            <a:off x="1286795" y="16464495"/>
            <a:ext cx="2122189" cy="2122189"/>
          </a:xfrm>
          <a:prstGeom prst="rect">
            <a:avLst/>
          </a:prstGeom>
          <a:noFill/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CAA13F87-C063-D198-2649-DC84490C3EC7}"/>
              </a:ext>
            </a:extLst>
          </p:cNvPr>
          <p:cNvSpPr/>
          <p:nvPr userDrawn="1"/>
        </p:nvSpPr>
        <p:spPr>
          <a:xfrm>
            <a:off x="4301194" y="16530330"/>
            <a:ext cx="1951212" cy="19512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Placeholder 116">
            <a:extLst>
              <a:ext uri="{FF2B5EF4-FFF2-40B4-BE49-F238E27FC236}">
                <a16:creationId xmlns:a16="http://schemas.microsoft.com/office/drawing/2014/main" id="{36FB0B12-AA69-21CD-B94B-13DD18A5917E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rcRect/>
          <a:stretch/>
        </p:blipFill>
        <p:spPr>
          <a:xfrm>
            <a:off x="4221701" y="16451789"/>
            <a:ext cx="2122189" cy="2122189"/>
          </a:xfrm>
          <a:prstGeom prst="rect">
            <a:avLst/>
          </a:prstGeom>
          <a:noFill/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F93997E0-542B-7653-C9B0-6AD3BA18D8B8}"/>
              </a:ext>
            </a:extLst>
          </p:cNvPr>
          <p:cNvSpPr/>
          <p:nvPr userDrawn="1"/>
        </p:nvSpPr>
        <p:spPr>
          <a:xfrm>
            <a:off x="7263076" y="16547719"/>
            <a:ext cx="1951212" cy="19512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Placeholder 116">
            <a:extLst>
              <a:ext uri="{FF2B5EF4-FFF2-40B4-BE49-F238E27FC236}">
                <a16:creationId xmlns:a16="http://schemas.microsoft.com/office/drawing/2014/main" id="{6BF2DB64-6888-E514-47FF-218D9C28FBBE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rcRect/>
          <a:stretch/>
        </p:blipFill>
        <p:spPr>
          <a:xfrm>
            <a:off x="7173737" y="16450421"/>
            <a:ext cx="2122189" cy="2122189"/>
          </a:xfrm>
          <a:prstGeom prst="rect">
            <a:avLst/>
          </a:prstGeom>
          <a:noFill/>
        </p:spPr>
      </p:pic>
      <p:sp>
        <p:nvSpPr>
          <p:cNvPr id="52" name="Oval 51">
            <a:extLst>
              <a:ext uri="{FF2B5EF4-FFF2-40B4-BE49-F238E27FC236}">
                <a16:creationId xmlns:a16="http://schemas.microsoft.com/office/drawing/2014/main" id="{1B03BA17-3450-F643-5A4A-6F636789042C}"/>
              </a:ext>
            </a:extLst>
          </p:cNvPr>
          <p:cNvSpPr/>
          <p:nvPr userDrawn="1"/>
        </p:nvSpPr>
        <p:spPr>
          <a:xfrm>
            <a:off x="10222410" y="16547719"/>
            <a:ext cx="1951212" cy="19512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Placeholder 116">
            <a:extLst>
              <a:ext uri="{FF2B5EF4-FFF2-40B4-BE49-F238E27FC236}">
                <a16:creationId xmlns:a16="http://schemas.microsoft.com/office/drawing/2014/main" id="{DB771B82-F6F2-BB27-1B0E-DFA61F0F9324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rcRect/>
          <a:stretch/>
        </p:blipFill>
        <p:spPr>
          <a:xfrm>
            <a:off x="10138375" y="16462677"/>
            <a:ext cx="2122189" cy="2122189"/>
          </a:xfrm>
          <a:prstGeom prst="rect">
            <a:avLst/>
          </a:prstGeom>
          <a:noFill/>
        </p:spPr>
      </p:pic>
      <p:sp>
        <p:nvSpPr>
          <p:cNvPr id="57" name="Oval 56">
            <a:extLst>
              <a:ext uri="{FF2B5EF4-FFF2-40B4-BE49-F238E27FC236}">
                <a16:creationId xmlns:a16="http://schemas.microsoft.com/office/drawing/2014/main" id="{985F8FE7-B44F-491B-34AB-EA87164DD151}"/>
              </a:ext>
            </a:extLst>
          </p:cNvPr>
          <p:cNvSpPr/>
          <p:nvPr userDrawn="1"/>
        </p:nvSpPr>
        <p:spPr>
          <a:xfrm>
            <a:off x="13184004" y="16547719"/>
            <a:ext cx="1951212" cy="19512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Picture Placeholder 116">
            <a:extLst>
              <a:ext uri="{FF2B5EF4-FFF2-40B4-BE49-F238E27FC236}">
                <a16:creationId xmlns:a16="http://schemas.microsoft.com/office/drawing/2014/main" id="{E84B48D1-4EC8-8D0E-14D1-DF3831BCC71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rcRect/>
          <a:stretch/>
        </p:blipFill>
        <p:spPr>
          <a:xfrm>
            <a:off x="13111478" y="16464254"/>
            <a:ext cx="2122189" cy="2122189"/>
          </a:xfrm>
          <a:prstGeom prst="rect">
            <a:avLst/>
          </a:prstGeom>
          <a:noFill/>
        </p:spPr>
      </p:pic>
      <p:sp>
        <p:nvSpPr>
          <p:cNvPr id="71" name="Text Placeholder 66">
            <a:extLst>
              <a:ext uri="{FF2B5EF4-FFF2-40B4-BE49-F238E27FC236}">
                <a16:creationId xmlns:a16="http://schemas.microsoft.com/office/drawing/2014/main" id="{5C09F990-9079-1CD8-1958-B162F021FE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61872" y="18608040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66">
            <a:extLst>
              <a:ext uri="{FF2B5EF4-FFF2-40B4-BE49-F238E27FC236}">
                <a16:creationId xmlns:a16="http://schemas.microsoft.com/office/drawing/2014/main" id="{D83561C7-94F6-7B9A-F539-4E057847DD3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69664" y="18608040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Text Placeholder 66">
            <a:extLst>
              <a:ext uri="{FF2B5EF4-FFF2-40B4-BE49-F238E27FC236}">
                <a16:creationId xmlns:a16="http://schemas.microsoft.com/office/drawing/2014/main" id="{991893F4-A095-48BA-BA7E-A62A53369CC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132320" y="18608040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6" name="Text Placeholder 66">
            <a:extLst>
              <a:ext uri="{FF2B5EF4-FFF2-40B4-BE49-F238E27FC236}">
                <a16:creationId xmlns:a16="http://schemas.microsoft.com/office/drawing/2014/main" id="{C92E500F-0F6A-5908-3B68-F9A2BE04AB1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0093554" y="18608040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Text Placeholder 66">
            <a:extLst>
              <a:ext uri="{FF2B5EF4-FFF2-40B4-BE49-F238E27FC236}">
                <a16:creationId xmlns:a16="http://schemas.microsoft.com/office/drawing/2014/main" id="{E94EAA52-7731-F418-2469-6A6AD942A15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3075920" y="18608040"/>
            <a:ext cx="2194560" cy="4572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86032" y="19952208"/>
            <a:ext cx="3575304" cy="1106424"/>
          </a:xfrm>
        </p:spPr>
        <p:txBody>
          <a:bodyPr/>
          <a:lstStyle>
            <a:lvl1pPr algn="l"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6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1168405"/>
            <a:ext cx="1419606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5842000"/>
            <a:ext cx="1419606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20340325"/>
            <a:ext cx="370332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20340325"/>
            <a:ext cx="555498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20340325"/>
            <a:ext cx="370332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2C83F-4404-A64B-BFF4-50173065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0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sldNum="0" hdr="0" dt="0"/>
  <p:txStyles>
    <p:titleStyle>
      <a:lvl1pPr algn="l" defTabSz="1645920" rtl="0" eaLnBrk="1" latinLnBrk="0" hangingPunct="1">
        <a:lnSpc>
          <a:spcPct val="90000"/>
        </a:lnSpc>
        <a:spcBef>
          <a:spcPct val="0"/>
        </a:spcBef>
        <a:buNone/>
        <a:defRPr sz="7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64592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e-lfh.org.uk/Component/Details/429815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ACF61-C6B6-7893-BD69-D84A15AC3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B3CB-4C32-342B-BEAB-14EED18B7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05" y="567960"/>
            <a:ext cx="16459200" cy="1143000"/>
          </a:xfrm>
        </p:spPr>
        <p:txBody>
          <a:bodyPr>
            <a:noAutofit/>
          </a:bodyPr>
          <a:lstStyle/>
          <a:p>
            <a:r>
              <a:rPr lang="en-GB" sz="8000" dirty="0"/>
              <a:t>Prepare for the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C1D5F-20DA-1612-6E5C-BB3A2268E4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339" y="1578371"/>
            <a:ext cx="16459200" cy="731520"/>
          </a:xfrm>
        </p:spPr>
        <p:txBody>
          <a:bodyPr>
            <a:noAutofit/>
          </a:bodyPr>
          <a:lstStyle/>
          <a:p>
            <a:r>
              <a:rPr lang="en-GB" sz="9600" dirty="0">
                <a:solidFill>
                  <a:srgbClr val="C44546"/>
                </a:solidFill>
              </a:rPr>
              <a:t>‘’September Spike ‘’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F4479-7FF5-5E98-6938-431BFF170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B66AE-2DF2-86FA-C05B-679B701B3C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8F6D5D-6F2F-579C-9B83-A5F4240FBBE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B85D2C-806C-38F4-B5D7-8586F71B7D3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C1D36C-694D-62BE-9EE3-CE7C00A749B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0AC33AA-11BD-28B8-0C15-E341159DE0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4A561B-1616-1DE2-49E3-63A2969C5D7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E7205C-87D2-0134-FA53-7203DCAFF2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AA6156-30F6-3E00-0453-B759853FEE6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E827BAD-A578-5FF3-2183-A933FEFC544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0AF9EE0-3346-16B6-9E20-E019E39A2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648777-2518-A127-103C-7BEF056D58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F4E3AF8-8B5C-6792-710A-BCF88525D5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C2F18BD-863D-8E50-5E8C-BAD1CD50E4C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8D476F-98ED-0A50-DA1E-6F2DDEC5917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B158196-1173-2EBB-1A26-7B9D38EAB5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554D7E3-A24C-52B7-BE27-643340920DA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FBDB914-BCE6-4E73-0D3A-12F37684F59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48AAC40-4D49-A654-74C5-73E10A0A09A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F41F0FB-5CE6-031F-9BEF-04403A283DF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9F1D2BB-69EA-AE1A-9465-0862A520C6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A4A0C67-2A9F-AEA2-8E16-C51A4F33804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E82308-3531-CB7B-2DDD-EE3B80779F2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6AD4D0B-EA2A-9EC8-4548-043DC98C465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E1AB789-3C69-EA77-1811-FE931E4DD29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DE19B9E7-5FF9-22C5-27D3-14989D603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E9711E-8D0F-63E8-71E3-446F2D8677D1}"/>
              </a:ext>
            </a:extLst>
          </p:cNvPr>
          <p:cNvSpPr txBox="1"/>
          <p:nvPr/>
        </p:nvSpPr>
        <p:spPr>
          <a:xfrm>
            <a:off x="181405" y="10309699"/>
            <a:ext cx="16277795" cy="4401205"/>
          </a:xfrm>
          <a:prstGeom prst="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sz="8000" dirty="0">
              <a:solidFill>
                <a:srgbClr val="C44546"/>
              </a:solidFill>
            </a:endParaRPr>
          </a:p>
          <a:p>
            <a:pPr algn="ctr"/>
            <a:endParaRPr lang="en-GB" sz="8000" dirty="0">
              <a:solidFill>
                <a:srgbClr val="C44546"/>
              </a:solidFill>
            </a:endParaRPr>
          </a:p>
          <a:p>
            <a:pPr algn="ctr"/>
            <a:endParaRPr lang="en-GB" sz="8000" dirty="0">
              <a:solidFill>
                <a:srgbClr val="C44546"/>
              </a:solidFill>
            </a:endParaRPr>
          </a:p>
          <a:p>
            <a:endParaRPr lang="en-GB" sz="4000" dirty="0">
              <a:solidFill>
                <a:srgbClr val="006173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BBF4FDB-60F7-E19E-C76C-B142FCC8F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2477" y="144281"/>
            <a:ext cx="2153265" cy="1428932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41AB98A-F5C3-8116-9886-75DE7BF579BD}"/>
              </a:ext>
            </a:extLst>
          </p:cNvPr>
          <p:cNvSpPr/>
          <p:nvPr/>
        </p:nvSpPr>
        <p:spPr>
          <a:xfrm>
            <a:off x="648340" y="9751025"/>
            <a:ext cx="15308827" cy="11766310"/>
          </a:xfrm>
          <a:prstGeom prst="roundRect">
            <a:avLst/>
          </a:prstGeom>
          <a:solidFill>
            <a:srgbClr val="FFE7E6"/>
          </a:solidFill>
          <a:ln>
            <a:solidFill>
              <a:srgbClr val="FFE7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>
                <a:solidFill>
                  <a:srgbClr val="C44546"/>
                </a:solidFill>
              </a:rPr>
              <a:t>Is Your SCHOOL Ready For September ? </a:t>
            </a:r>
          </a:p>
          <a:p>
            <a:pPr algn="ctr"/>
            <a:r>
              <a:rPr lang="en-GB" sz="5400" dirty="0">
                <a:solidFill>
                  <a:srgbClr val="006173"/>
                </a:solidFill>
              </a:rPr>
              <a:t>Asthma Attacks increase 5-fold </a:t>
            </a:r>
          </a:p>
          <a:p>
            <a:pPr algn="ctr"/>
            <a:r>
              <a:rPr lang="en-GB" sz="5400" dirty="0">
                <a:solidFill>
                  <a:srgbClr val="006173"/>
                </a:solidFill>
              </a:rPr>
              <a:t>More Respiratory Viruses</a:t>
            </a:r>
          </a:p>
          <a:p>
            <a:pPr algn="ctr"/>
            <a:r>
              <a:rPr lang="en-GB" sz="5400" dirty="0">
                <a:solidFill>
                  <a:srgbClr val="006173"/>
                </a:solidFill>
              </a:rPr>
              <a:t>Autumn Weather Changes</a:t>
            </a:r>
          </a:p>
          <a:p>
            <a:pPr algn="ctr"/>
            <a:r>
              <a:rPr lang="en-GB" sz="5400" dirty="0">
                <a:solidFill>
                  <a:srgbClr val="006173"/>
                </a:solidFill>
              </a:rPr>
              <a:t>Mould and Weed Pollen Allergies</a:t>
            </a:r>
          </a:p>
          <a:p>
            <a:pPr algn="ctr"/>
            <a:endParaRPr lang="en-GB" sz="5400" dirty="0">
              <a:solidFill>
                <a:srgbClr val="FF0000"/>
              </a:solidFill>
            </a:endParaRPr>
          </a:p>
          <a:p>
            <a:pPr algn="ctr"/>
            <a:r>
              <a:rPr lang="en-GB" sz="6000" dirty="0">
                <a:solidFill>
                  <a:srgbClr val="C44546"/>
                </a:solidFill>
              </a:rPr>
              <a:t>🌟FREE🌟</a:t>
            </a:r>
          </a:p>
          <a:p>
            <a:pPr algn="ctr"/>
            <a:r>
              <a:rPr lang="en-GB" sz="6000" dirty="0">
                <a:solidFill>
                  <a:srgbClr val="C44546"/>
                </a:solidFill>
              </a:rPr>
              <a:t>School Asthma Training</a:t>
            </a:r>
          </a:p>
          <a:p>
            <a:pPr algn="ctr"/>
            <a:r>
              <a:rPr lang="en-GB" sz="5400" dirty="0">
                <a:solidFill>
                  <a:srgbClr val="FF0000"/>
                </a:solidFill>
              </a:rPr>
              <a:t>   </a:t>
            </a:r>
          </a:p>
          <a:p>
            <a:pPr algn="ctr"/>
            <a:r>
              <a:rPr lang="en-GB" sz="5400" dirty="0">
                <a:hlinkClick r:id="rId3"/>
              </a:rPr>
              <a:t>NHSE </a:t>
            </a:r>
            <a:r>
              <a:rPr lang="en-GB" sz="5400" dirty="0" err="1">
                <a:hlinkClick r:id="rId3"/>
              </a:rPr>
              <a:t>elfh</a:t>
            </a:r>
            <a:r>
              <a:rPr lang="en-GB" sz="5400" dirty="0">
                <a:hlinkClick r:id="rId3"/>
              </a:rPr>
              <a:t> Hub</a:t>
            </a:r>
            <a:endParaRPr lang="en-GB" sz="5400" dirty="0"/>
          </a:p>
          <a:p>
            <a:pPr algn="ctr"/>
            <a:r>
              <a:rPr lang="en-US" sz="5400" dirty="0">
                <a:solidFill>
                  <a:srgbClr val="C44546"/>
                </a:solidFill>
              </a:rPr>
              <a:t>Asthma (Children and young people) - Tier 2</a:t>
            </a:r>
            <a:r>
              <a:rPr lang="en-GB" sz="5400" dirty="0">
                <a:solidFill>
                  <a:srgbClr val="C44546"/>
                </a:solidFill>
              </a:rPr>
              <a:t>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3B121C-5094-CB8A-A532-7763D68C4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501" y="3203329"/>
            <a:ext cx="14586198" cy="7555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E09CDF0-E810-55C1-9EDD-21CA9866A8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70" y="16690578"/>
            <a:ext cx="3233164" cy="2049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4B98E47-2A97-26A0-1867-1EF67EF09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4793" y="16649866"/>
            <a:ext cx="3200445" cy="1958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9637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006173"/>
      </a:dk2>
      <a:lt2>
        <a:srgbClr val="E3F9EF"/>
      </a:lt2>
      <a:accent1>
        <a:srgbClr val="F3FFFF"/>
      </a:accent1>
      <a:accent2>
        <a:srgbClr val="C44546"/>
      </a:accent2>
      <a:accent3>
        <a:srgbClr val="FFE7E6"/>
      </a:accent3>
      <a:accent4>
        <a:srgbClr val="EFF4E1"/>
      </a:accent4>
      <a:accent5>
        <a:srgbClr val="FCF7CD"/>
      </a:accent5>
      <a:accent6>
        <a:srgbClr val="FFEEE2"/>
      </a:accent6>
      <a:hlink>
        <a:srgbClr val="006173"/>
      </a:hlink>
      <a:folHlink>
        <a:srgbClr val="E8667B"/>
      </a:folHlink>
    </a:clrScheme>
    <a:fontScheme name="Custom 8">
      <a:majorFont>
        <a:latin typeface="Segoe UI"/>
        <a:ea typeface=""/>
        <a:cs typeface=""/>
      </a:majorFont>
      <a:minorFont>
        <a:latin typeface="Segoe UI Semibol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elings-Monster-Win32_v9" id="{F56BECE5-D4E7-43F4-BC86-8316FDE75DD4}" vid="{B95E99F0-15A5-4C2B-8299-9E2C9B86AF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93960D-2274-4519-B398-38CCC9502B83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230e9df3-be65-4c73-a93b-d1236ebd677e"/>
    <ds:schemaRef ds:uri="71af3243-3dd4-4a8d-8c0d-dd76da1f02a5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04E71C-74F2-4251-82D3-34F38914FD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FB06F5-9736-40A1-A9C0-3496D8C645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d396678-c698-4451-b9ab-bac3c3310917}" enabled="1" method="Privileged" siteId="{b524f606-f77a-4aa2-8da2-fe70343b0cc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Navigating emotions with the Feelings Monster</Template>
  <TotalTime>495</TotalTime>
  <Words>49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Segoe UI</vt:lpstr>
      <vt:lpstr>Segoe UI Semibold</vt:lpstr>
      <vt:lpstr>Office Theme</vt:lpstr>
      <vt:lpstr>Prepare for the </vt:lpstr>
    </vt:vector>
  </TitlesOfParts>
  <Company>Somerset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Dawn Bradley</dc:creator>
  <cp:lastModifiedBy>Nicola Crocker</cp:lastModifiedBy>
  <cp:revision>9</cp:revision>
  <cp:lastPrinted>2026-08-26T10:37:22Z</cp:lastPrinted>
  <dcterms:created xsi:type="dcterms:W3CDTF">2026-08-25T11:52:14Z</dcterms:created>
  <dcterms:modified xsi:type="dcterms:W3CDTF">2026-09-03T12:13:17Z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