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C29412-CD1B-437F-BD5E-15741A549CC0}" v="1" dt="2026-05-18T11:28:45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C3E52D-37D5-406F-8AB9-28E69F71F899}" type="doc">
      <dgm:prSet loTypeId="urn:microsoft.com/office/officeart/2005/8/layout/hierarchy1" loCatId="hierarchy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n-GB"/>
        </a:p>
      </dgm:t>
    </dgm:pt>
    <dgm:pt modelId="{4675490F-1669-451E-A8AF-52F29A982F2B}">
      <dgm:prSet phldrT="[Text]" custT="1"/>
      <dgm:spPr/>
      <dgm:t>
        <a:bodyPr/>
        <a:lstStyle/>
        <a:p>
          <a:r>
            <a:rPr lang="en-GB" sz="1050" b="0"/>
            <a:t>Talk  for a max of 10/15 mins about your situation</a:t>
          </a:r>
          <a:endParaRPr lang="en-GB" sz="1050" b="0" dirty="0"/>
        </a:p>
      </dgm:t>
    </dgm:pt>
    <dgm:pt modelId="{2BA8D3AF-128A-491E-80F1-076BFD1682C1}" type="parTrans" cxnId="{C0130D7A-A450-4616-BE4C-E6C91AFD796C}">
      <dgm:prSet/>
      <dgm:spPr/>
      <dgm:t>
        <a:bodyPr/>
        <a:lstStyle/>
        <a:p>
          <a:endParaRPr lang="en-GB" b="1"/>
        </a:p>
      </dgm:t>
    </dgm:pt>
    <dgm:pt modelId="{43723C51-CE95-49B9-9B5F-28BB952E5910}" type="sibTrans" cxnId="{C0130D7A-A450-4616-BE4C-E6C91AFD796C}">
      <dgm:prSet/>
      <dgm:spPr/>
      <dgm:t>
        <a:bodyPr/>
        <a:lstStyle/>
        <a:p>
          <a:endParaRPr lang="en-GB" b="1"/>
        </a:p>
      </dgm:t>
    </dgm:pt>
    <dgm:pt modelId="{91165CB7-1372-47B7-9A83-78758B2B4D10}">
      <dgm:prSet phldrT="[Text]" custT="1"/>
      <dgm:spPr/>
      <dgm:t>
        <a:bodyPr/>
        <a:lstStyle/>
        <a:p>
          <a:r>
            <a:rPr lang="en-GB" sz="1050" b="0"/>
            <a:t>Is communications an issue</a:t>
          </a:r>
          <a:endParaRPr lang="en-GB" sz="1050" b="0" dirty="0"/>
        </a:p>
      </dgm:t>
    </dgm:pt>
    <dgm:pt modelId="{451E7C16-E3AF-4F14-B00C-9D79013F8860}" type="parTrans" cxnId="{3FF38B6F-8B57-4A69-8786-D679BB06F005}">
      <dgm:prSet/>
      <dgm:spPr/>
      <dgm:t>
        <a:bodyPr/>
        <a:lstStyle/>
        <a:p>
          <a:endParaRPr lang="en-GB" b="1"/>
        </a:p>
      </dgm:t>
    </dgm:pt>
    <dgm:pt modelId="{B214A96C-E6C0-46F6-AE65-FB8817721C11}" type="sibTrans" cxnId="{3FF38B6F-8B57-4A69-8786-D679BB06F005}">
      <dgm:prSet/>
      <dgm:spPr/>
      <dgm:t>
        <a:bodyPr/>
        <a:lstStyle/>
        <a:p>
          <a:endParaRPr lang="en-GB" b="1"/>
        </a:p>
      </dgm:t>
    </dgm:pt>
    <dgm:pt modelId="{C03451BF-C85B-4BE2-ADA0-A679984CE807}">
      <dgm:prSet phldrT="[Text]" custT="1"/>
      <dgm:spPr/>
      <dgm:t>
        <a:bodyPr/>
        <a:lstStyle/>
        <a:p>
          <a:r>
            <a:rPr lang="en-GB" sz="1050" b="0" dirty="0"/>
            <a:t>What impact is it having on your children?</a:t>
          </a:r>
        </a:p>
      </dgm:t>
    </dgm:pt>
    <dgm:pt modelId="{C96B0F8F-F2C4-4E4C-B28B-FE6DA4AD32A5}" type="parTrans" cxnId="{06446CF7-A9E8-4F5F-A64B-689F21EDBBBC}">
      <dgm:prSet/>
      <dgm:spPr/>
      <dgm:t>
        <a:bodyPr/>
        <a:lstStyle/>
        <a:p>
          <a:endParaRPr lang="en-GB" b="1"/>
        </a:p>
      </dgm:t>
    </dgm:pt>
    <dgm:pt modelId="{213D1C67-E5B7-4666-96E8-D45CCF93FDBF}" type="sibTrans" cxnId="{06446CF7-A9E8-4F5F-A64B-689F21EDBBBC}">
      <dgm:prSet/>
      <dgm:spPr/>
      <dgm:t>
        <a:bodyPr/>
        <a:lstStyle/>
        <a:p>
          <a:endParaRPr lang="en-GB" b="1"/>
        </a:p>
      </dgm:t>
    </dgm:pt>
    <dgm:pt modelId="{CBA71E38-EDA3-4EB3-818A-732E7752023C}">
      <dgm:prSet phldrT="[Text]" custT="1"/>
      <dgm:spPr/>
      <dgm:t>
        <a:bodyPr/>
        <a:lstStyle/>
        <a:p>
          <a:r>
            <a:rPr lang="en-GB" sz="1050" b="0"/>
            <a:t>Healthy relationship questionnire</a:t>
          </a:r>
          <a:endParaRPr lang="en-GB" sz="1050" b="0" dirty="0"/>
        </a:p>
      </dgm:t>
    </dgm:pt>
    <dgm:pt modelId="{C0F9B073-F783-4220-9A87-80D28A3CD405}" type="parTrans" cxnId="{FC732CBF-4A31-4E34-AA82-7A650A9FCF3A}">
      <dgm:prSet/>
      <dgm:spPr/>
      <dgm:t>
        <a:bodyPr/>
        <a:lstStyle/>
        <a:p>
          <a:endParaRPr lang="en-GB" b="1"/>
        </a:p>
      </dgm:t>
    </dgm:pt>
    <dgm:pt modelId="{E902FA89-6669-4631-B663-222B87251CA6}" type="sibTrans" cxnId="{FC732CBF-4A31-4E34-AA82-7A650A9FCF3A}">
      <dgm:prSet/>
      <dgm:spPr/>
      <dgm:t>
        <a:bodyPr/>
        <a:lstStyle/>
        <a:p>
          <a:endParaRPr lang="en-GB" b="1"/>
        </a:p>
      </dgm:t>
    </dgm:pt>
    <dgm:pt modelId="{89B542EC-60D8-4EBC-B6CB-436E9D4C9682}">
      <dgm:prSet phldrT="[Text]" custT="1"/>
      <dgm:spPr/>
      <dgm:t>
        <a:bodyPr/>
        <a:lstStyle/>
        <a:p>
          <a:r>
            <a:rPr lang="en-GB" sz="1050" b="0"/>
            <a:t>Managing conflict together</a:t>
          </a:r>
          <a:endParaRPr lang="en-GB" sz="1050" b="0" dirty="0"/>
        </a:p>
      </dgm:t>
    </dgm:pt>
    <dgm:pt modelId="{543CAD8C-05A1-4092-9659-128A720DA7C1}" type="parTrans" cxnId="{B8DA108E-DE0E-4AEE-8126-808048144E0E}">
      <dgm:prSet/>
      <dgm:spPr/>
      <dgm:t>
        <a:bodyPr/>
        <a:lstStyle/>
        <a:p>
          <a:endParaRPr lang="en-GB"/>
        </a:p>
      </dgm:t>
    </dgm:pt>
    <dgm:pt modelId="{D1EA4F91-816A-42E6-9217-370FFA5108A4}" type="sibTrans" cxnId="{B8DA108E-DE0E-4AEE-8126-808048144E0E}">
      <dgm:prSet/>
      <dgm:spPr/>
      <dgm:t>
        <a:bodyPr/>
        <a:lstStyle/>
        <a:p>
          <a:endParaRPr lang="en-GB"/>
        </a:p>
      </dgm:t>
    </dgm:pt>
    <dgm:pt modelId="{D2ACAFE4-A68C-4D47-BD64-63FC08254C64}">
      <dgm:prSet phldrT="[Text]" custT="1"/>
      <dgm:spPr/>
      <dgm:t>
        <a:bodyPr/>
        <a:lstStyle/>
        <a:p>
          <a:r>
            <a:rPr lang="en-GB" sz="1050" b="0"/>
            <a:t>Parenting together</a:t>
          </a:r>
          <a:endParaRPr lang="en-GB" sz="1050" b="0" dirty="0"/>
        </a:p>
      </dgm:t>
    </dgm:pt>
    <dgm:pt modelId="{3FA60A48-EF89-461A-A601-1368DDBDE934}" type="parTrans" cxnId="{C2D7329B-D83A-4158-9DF7-4E2FE70637EB}">
      <dgm:prSet/>
      <dgm:spPr/>
      <dgm:t>
        <a:bodyPr/>
        <a:lstStyle/>
        <a:p>
          <a:endParaRPr lang="en-GB"/>
        </a:p>
      </dgm:t>
    </dgm:pt>
    <dgm:pt modelId="{C7334D04-4C41-4157-AB68-FE951E20BD86}" type="sibTrans" cxnId="{C2D7329B-D83A-4158-9DF7-4E2FE70637EB}">
      <dgm:prSet/>
      <dgm:spPr/>
      <dgm:t>
        <a:bodyPr/>
        <a:lstStyle/>
        <a:p>
          <a:endParaRPr lang="en-GB"/>
        </a:p>
      </dgm:t>
    </dgm:pt>
    <dgm:pt modelId="{FB3C2307-E9B4-4278-942B-A55F87924E2F}">
      <dgm:prSet phldrT="[Text]" custT="1"/>
      <dgm:spPr/>
      <dgm:t>
        <a:bodyPr/>
        <a:lstStyle/>
        <a:p>
          <a:r>
            <a:rPr lang="en-GB" sz="1050" b="0"/>
            <a:t>How are you managing your emotions?</a:t>
          </a:r>
          <a:endParaRPr lang="en-GB" sz="1050" b="0" dirty="0"/>
        </a:p>
      </dgm:t>
    </dgm:pt>
    <dgm:pt modelId="{ED0EB7F9-EC53-4EED-8097-2C86DEBD9E5E}" type="parTrans" cxnId="{DCE19947-10D6-4095-9873-5CBE80F196A3}">
      <dgm:prSet/>
      <dgm:spPr/>
      <dgm:t>
        <a:bodyPr/>
        <a:lstStyle/>
        <a:p>
          <a:endParaRPr lang="en-GB"/>
        </a:p>
      </dgm:t>
    </dgm:pt>
    <dgm:pt modelId="{4BCF25A1-66F1-48D9-921E-B186A9075B83}" type="sibTrans" cxnId="{DCE19947-10D6-4095-9873-5CBE80F196A3}">
      <dgm:prSet/>
      <dgm:spPr/>
      <dgm:t>
        <a:bodyPr/>
        <a:lstStyle/>
        <a:p>
          <a:endParaRPr lang="en-GB"/>
        </a:p>
      </dgm:t>
    </dgm:pt>
    <dgm:pt modelId="{68FA545E-D40E-4F80-B534-2F8ABB497BAA}">
      <dgm:prSet phldrT="[Text]" custT="1"/>
      <dgm:spPr/>
      <dgm:t>
        <a:bodyPr/>
        <a:lstStyle/>
        <a:p>
          <a:r>
            <a:rPr lang="en-GB" sz="1050" b="0"/>
            <a:t>Exercise: </a:t>
          </a:r>
        </a:p>
        <a:p>
          <a:r>
            <a:rPr lang="en-GB" sz="1050" b="0"/>
            <a:t>Talking and listening</a:t>
          </a:r>
          <a:endParaRPr lang="en-GB" sz="1050" b="0" dirty="0"/>
        </a:p>
      </dgm:t>
    </dgm:pt>
    <dgm:pt modelId="{07A16DBD-B77B-4ED3-82D9-E5ACD1A028E6}" type="parTrans" cxnId="{A933B69D-68AC-4B24-81F3-DE57474307C8}">
      <dgm:prSet/>
      <dgm:spPr/>
      <dgm:t>
        <a:bodyPr/>
        <a:lstStyle/>
        <a:p>
          <a:endParaRPr lang="en-GB"/>
        </a:p>
      </dgm:t>
    </dgm:pt>
    <dgm:pt modelId="{98CE135A-F84B-4772-94A5-E625DAF53CE5}" type="sibTrans" cxnId="{A933B69D-68AC-4B24-81F3-DE57474307C8}">
      <dgm:prSet/>
      <dgm:spPr/>
      <dgm:t>
        <a:bodyPr/>
        <a:lstStyle/>
        <a:p>
          <a:endParaRPr lang="en-GB"/>
        </a:p>
      </dgm:t>
    </dgm:pt>
    <dgm:pt modelId="{ED00BD62-928A-431A-BCE5-D4686E0F5E88}">
      <dgm:prSet phldrT="[Text]" custT="1"/>
      <dgm:spPr/>
      <dgm:t>
        <a:bodyPr/>
        <a:lstStyle/>
        <a:p>
          <a:r>
            <a:rPr lang="en-GB" sz="1050" b="0"/>
            <a:t>Managing the 4 horsemen that will undermine your relationship</a:t>
          </a:r>
          <a:endParaRPr lang="en-GB" sz="1050" b="0" dirty="0"/>
        </a:p>
      </dgm:t>
    </dgm:pt>
    <dgm:pt modelId="{49B6FC49-7FAB-479D-9F52-0B58638FF9E8}" type="parTrans" cxnId="{0E853145-3AF6-4301-8FCE-14E5B791419A}">
      <dgm:prSet/>
      <dgm:spPr/>
      <dgm:t>
        <a:bodyPr/>
        <a:lstStyle/>
        <a:p>
          <a:endParaRPr lang="en-GB"/>
        </a:p>
      </dgm:t>
    </dgm:pt>
    <dgm:pt modelId="{14387F26-F549-4B1A-8477-110D7276BC15}" type="sibTrans" cxnId="{0E853145-3AF6-4301-8FCE-14E5B791419A}">
      <dgm:prSet/>
      <dgm:spPr/>
      <dgm:t>
        <a:bodyPr/>
        <a:lstStyle/>
        <a:p>
          <a:endParaRPr lang="en-GB"/>
        </a:p>
      </dgm:t>
    </dgm:pt>
    <dgm:pt modelId="{D498B243-4F20-46DC-932F-949083B97228}">
      <dgm:prSet phldrT="[Text]" custT="1"/>
      <dgm:spPr/>
      <dgm:t>
        <a:bodyPr/>
        <a:lstStyle/>
        <a:p>
          <a:r>
            <a:rPr lang="en-GB" sz="1050" b="0"/>
            <a:t>Managing household jobs fairly</a:t>
          </a:r>
          <a:endParaRPr lang="en-GB" sz="1050" b="0" dirty="0"/>
        </a:p>
      </dgm:t>
    </dgm:pt>
    <dgm:pt modelId="{FE8AB9A9-AD94-4D3D-A748-1F96EDED0B91}" type="parTrans" cxnId="{D879C805-E9E7-404D-B9F1-870AED4B1C46}">
      <dgm:prSet/>
      <dgm:spPr/>
      <dgm:t>
        <a:bodyPr/>
        <a:lstStyle/>
        <a:p>
          <a:endParaRPr lang="en-GB"/>
        </a:p>
      </dgm:t>
    </dgm:pt>
    <dgm:pt modelId="{02CDAEFF-3B10-485D-9472-4CB9463B31E4}" type="sibTrans" cxnId="{D879C805-E9E7-404D-B9F1-870AED4B1C46}">
      <dgm:prSet/>
      <dgm:spPr/>
      <dgm:t>
        <a:bodyPr/>
        <a:lstStyle/>
        <a:p>
          <a:endParaRPr lang="en-GB"/>
        </a:p>
      </dgm:t>
    </dgm:pt>
    <dgm:pt modelId="{567E5597-A350-4C9D-A944-28346D646400}">
      <dgm:prSet phldrT="[Text]" custT="1"/>
      <dgm:spPr/>
      <dgm:t>
        <a:bodyPr/>
        <a:lstStyle/>
        <a:p>
          <a:r>
            <a:rPr lang="en-GB" sz="1050" b="0"/>
            <a:t>Exercise: building your love map</a:t>
          </a:r>
          <a:endParaRPr lang="en-GB" sz="1050" b="0" dirty="0"/>
        </a:p>
      </dgm:t>
    </dgm:pt>
    <dgm:pt modelId="{6DA35F20-5582-4A7B-92E0-92251F38A9FB}" type="parTrans" cxnId="{81153D15-5AA6-43DF-9638-6C3B5AD06052}">
      <dgm:prSet/>
      <dgm:spPr/>
      <dgm:t>
        <a:bodyPr/>
        <a:lstStyle/>
        <a:p>
          <a:endParaRPr lang="en-GB"/>
        </a:p>
      </dgm:t>
    </dgm:pt>
    <dgm:pt modelId="{21B4EA83-EAAC-4BDA-BCCB-A739EB0E681F}" type="sibTrans" cxnId="{81153D15-5AA6-43DF-9638-6C3B5AD06052}">
      <dgm:prSet/>
      <dgm:spPr/>
      <dgm:t>
        <a:bodyPr/>
        <a:lstStyle/>
        <a:p>
          <a:endParaRPr lang="en-GB"/>
        </a:p>
      </dgm:t>
    </dgm:pt>
    <dgm:pt modelId="{AF2C74C3-3B1A-43A1-8636-903592D0CE02}">
      <dgm:prSet phldrT="[Text]" custT="1"/>
      <dgm:spPr/>
      <dgm:t>
        <a:bodyPr/>
        <a:lstStyle/>
        <a:p>
          <a:r>
            <a:rPr lang="en-GB" sz="1050" b="0"/>
            <a:t>Exercise: building your relationship’s emotional bank account</a:t>
          </a:r>
          <a:endParaRPr lang="en-GB" sz="1050" b="0" dirty="0"/>
        </a:p>
      </dgm:t>
    </dgm:pt>
    <dgm:pt modelId="{BBD18EB4-CD98-4408-AAB0-55413A5E4D4F}" type="parTrans" cxnId="{D5DAFDED-AF2F-422A-AC4A-F84B46AD11A4}">
      <dgm:prSet/>
      <dgm:spPr/>
      <dgm:t>
        <a:bodyPr/>
        <a:lstStyle/>
        <a:p>
          <a:endParaRPr lang="en-GB"/>
        </a:p>
      </dgm:t>
    </dgm:pt>
    <dgm:pt modelId="{C4666AFD-7143-4B8C-926E-DF5A96E05BD3}" type="sibTrans" cxnId="{D5DAFDED-AF2F-422A-AC4A-F84B46AD11A4}">
      <dgm:prSet/>
      <dgm:spPr/>
      <dgm:t>
        <a:bodyPr/>
        <a:lstStyle/>
        <a:p>
          <a:endParaRPr lang="en-GB"/>
        </a:p>
      </dgm:t>
    </dgm:pt>
    <dgm:pt modelId="{50FCB26C-E974-4F88-8059-22F3DCB2E854}">
      <dgm:prSet phldrT="[Text]" custT="1"/>
      <dgm:spPr/>
      <dgm:t>
        <a:bodyPr/>
        <a:lstStyle/>
        <a:p>
          <a:r>
            <a:rPr lang="en-GB" sz="1050" b="0"/>
            <a:t>Exercise: Affection and appreciation</a:t>
          </a:r>
          <a:endParaRPr lang="en-GB" sz="1050" b="0" dirty="0"/>
        </a:p>
      </dgm:t>
    </dgm:pt>
    <dgm:pt modelId="{15A52694-799D-480F-9896-DE90453B5DEC}" type="parTrans" cxnId="{EF255EF5-0A29-45FB-8495-6589DE08B0C0}">
      <dgm:prSet/>
      <dgm:spPr/>
      <dgm:t>
        <a:bodyPr/>
        <a:lstStyle/>
        <a:p>
          <a:endParaRPr lang="en-GB"/>
        </a:p>
      </dgm:t>
    </dgm:pt>
    <dgm:pt modelId="{BF88334D-88DB-44EC-8634-B2415110EB60}" type="sibTrans" cxnId="{EF255EF5-0A29-45FB-8495-6589DE08B0C0}">
      <dgm:prSet/>
      <dgm:spPr/>
      <dgm:t>
        <a:bodyPr/>
        <a:lstStyle/>
        <a:p>
          <a:endParaRPr lang="en-GB"/>
        </a:p>
      </dgm:t>
    </dgm:pt>
    <dgm:pt modelId="{C3E7F688-9C88-4F2B-920A-1580D15D0D66}">
      <dgm:prSet phldrT="[Text]" custT="1"/>
      <dgm:spPr/>
      <dgm:t>
        <a:bodyPr/>
        <a:lstStyle/>
        <a:p>
          <a:r>
            <a:rPr lang="en-GB" sz="1050" b="0"/>
            <a:t>Exercise: Bids for connection</a:t>
          </a:r>
          <a:endParaRPr lang="en-GB" sz="1050" b="0" dirty="0"/>
        </a:p>
      </dgm:t>
    </dgm:pt>
    <dgm:pt modelId="{B39D7196-A94B-408E-BB94-5032C23E4CE0}" type="parTrans" cxnId="{BCC4C2DD-E4E9-4EF4-9C80-21BC27990A5C}">
      <dgm:prSet/>
      <dgm:spPr/>
      <dgm:t>
        <a:bodyPr/>
        <a:lstStyle/>
        <a:p>
          <a:endParaRPr lang="en-GB"/>
        </a:p>
      </dgm:t>
    </dgm:pt>
    <dgm:pt modelId="{48B98B8F-E999-44D0-807C-0F7C5E166583}" type="sibTrans" cxnId="{BCC4C2DD-E4E9-4EF4-9C80-21BC27990A5C}">
      <dgm:prSet/>
      <dgm:spPr/>
      <dgm:t>
        <a:bodyPr/>
        <a:lstStyle/>
        <a:p>
          <a:endParaRPr lang="en-GB"/>
        </a:p>
      </dgm:t>
    </dgm:pt>
    <dgm:pt modelId="{0DB03E39-A139-4739-8A05-3580F6601849}">
      <dgm:prSet phldrT="[Text]" custT="1"/>
      <dgm:spPr/>
      <dgm:t>
        <a:bodyPr/>
        <a:lstStyle/>
        <a:p>
          <a:r>
            <a:rPr lang="en-GB" sz="1050" b="0"/>
            <a:t>Exercise: date nights and love languages</a:t>
          </a:r>
          <a:endParaRPr lang="en-GB" sz="1050" b="0" dirty="0"/>
        </a:p>
      </dgm:t>
    </dgm:pt>
    <dgm:pt modelId="{761E03B8-AF5B-4AC9-B220-5F21ACCD8888}" type="parTrans" cxnId="{171E30B3-0DD4-4770-B5E6-0907A1D42D91}">
      <dgm:prSet/>
      <dgm:spPr/>
      <dgm:t>
        <a:bodyPr/>
        <a:lstStyle/>
        <a:p>
          <a:endParaRPr lang="en-GB"/>
        </a:p>
      </dgm:t>
    </dgm:pt>
    <dgm:pt modelId="{71410F0D-9FA7-4F16-B0E6-2F68F17A8943}" type="sibTrans" cxnId="{171E30B3-0DD4-4770-B5E6-0907A1D42D91}">
      <dgm:prSet/>
      <dgm:spPr/>
      <dgm:t>
        <a:bodyPr/>
        <a:lstStyle/>
        <a:p>
          <a:endParaRPr lang="en-GB"/>
        </a:p>
      </dgm:t>
    </dgm:pt>
    <dgm:pt modelId="{2E15B7A0-C989-4C3D-AAC6-41B8139E52E9}">
      <dgm:prSet phldrT="[Text]" custT="1"/>
      <dgm:spPr/>
      <dgm:t>
        <a:bodyPr/>
        <a:lstStyle/>
        <a:p>
          <a:r>
            <a:rPr lang="en-GB" sz="1050" b="0" dirty="0"/>
            <a:t>Exercise Arguing styles</a:t>
          </a:r>
        </a:p>
      </dgm:t>
    </dgm:pt>
    <dgm:pt modelId="{D69D5981-7543-441D-9DC0-6563473D9879}" type="parTrans" cxnId="{8511BF19-6E76-4C41-9FDC-0E8FE1A4A529}">
      <dgm:prSet/>
      <dgm:spPr/>
      <dgm:t>
        <a:bodyPr/>
        <a:lstStyle/>
        <a:p>
          <a:endParaRPr lang="en-GB"/>
        </a:p>
      </dgm:t>
    </dgm:pt>
    <dgm:pt modelId="{2ABEB193-5063-42E6-8264-F8C7E66AE03F}" type="sibTrans" cxnId="{8511BF19-6E76-4C41-9FDC-0E8FE1A4A529}">
      <dgm:prSet/>
      <dgm:spPr/>
      <dgm:t>
        <a:bodyPr/>
        <a:lstStyle/>
        <a:p>
          <a:endParaRPr lang="en-GB"/>
        </a:p>
      </dgm:t>
    </dgm:pt>
    <dgm:pt modelId="{70DC4F10-CEC6-4121-908C-CA429CE44D82}">
      <dgm:prSet phldrT="[Text]" custT="1"/>
      <dgm:spPr/>
      <dgm:t>
        <a:bodyPr/>
        <a:lstStyle/>
        <a:p>
          <a:r>
            <a:rPr lang="en-GB" sz="1050" b="0" dirty="0"/>
            <a:t>Exercise: What we do in our relationship</a:t>
          </a:r>
        </a:p>
      </dgm:t>
    </dgm:pt>
    <dgm:pt modelId="{C70E1493-6BC2-47E7-90AC-CE134294B3FC}" type="parTrans" cxnId="{2EE20924-548B-4552-B039-2755C9EB8314}">
      <dgm:prSet/>
      <dgm:spPr/>
      <dgm:t>
        <a:bodyPr/>
        <a:lstStyle/>
        <a:p>
          <a:endParaRPr lang="en-GB"/>
        </a:p>
      </dgm:t>
    </dgm:pt>
    <dgm:pt modelId="{2FD319C3-0C46-4854-BAC9-CEC91E510126}" type="sibTrans" cxnId="{2EE20924-548B-4552-B039-2755C9EB8314}">
      <dgm:prSet/>
      <dgm:spPr/>
      <dgm:t>
        <a:bodyPr/>
        <a:lstStyle/>
        <a:p>
          <a:endParaRPr lang="en-GB"/>
        </a:p>
      </dgm:t>
    </dgm:pt>
    <dgm:pt modelId="{018AB0F6-641E-42A7-9D6F-7CB56C73D160}">
      <dgm:prSet phldrT="[Text]" custT="1"/>
      <dgm:spPr/>
      <dgm:t>
        <a:bodyPr/>
        <a:lstStyle/>
        <a:p>
          <a:r>
            <a:rPr lang="en-GB" sz="1050" b="0"/>
            <a:t>Exercise: a typical day</a:t>
          </a:r>
          <a:endParaRPr lang="en-GB" sz="1050" b="0" dirty="0"/>
        </a:p>
      </dgm:t>
    </dgm:pt>
    <dgm:pt modelId="{58C56042-6225-48CD-A785-75143A5B0A96}" type="parTrans" cxnId="{8F71729E-D3CA-4C95-8C2A-194B86E308BD}">
      <dgm:prSet/>
      <dgm:spPr/>
      <dgm:t>
        <a:bodyPr/>
        <a:lstStyle/>
        <a:p>
          <a:endParaRPr lang="en-GB"/>
        </a:p>
      </dgm:t>
    </dgm:pt>
    <dgm:pt modelId="{A0FCCD0B-B420-447C-873C-DB70C91E8FB1}" type="sibTrans" cxnId="{8F71729E-D3CA-4C95-8C2A-194B86E308BD}">
      <dgm:prSet/>
      <dgm:spPr/>
      <dgm:t>
        <a:bodyPr/>
        <a:lstStyle/>
        <a:p>
          <a:endParaRPr lang="en-GB"/>
        </a:p>
      </dgm:t>
    </dgm:pt>
    <dgm:pt modelId="{62043CF9-64A5-47C8-9E0B-28B1B8D4EDEC}">
      <dgm:prSet phldrT="[Text]" custT="1"/>
      <dgm:spPr/>
      <dgm:t>
        <a:bodyPr/>
        <a:lstStyle/>
        <a:p>
          <a:r>
            <a:rPr lang="en-GB" sz="1050" b="0"/>
            <a:t>Exercise: Talking and listening</a:t>
          </a:r>
          <a:endParaRPr lang="en-GB" sz="1050" b="0" dirty="0"/>
        </a:p>
      </dgm:t>
    </dgm:pt>
    <dgm:pt modelId="{4AB9528D-1FAA-49F8-A23B-6669C6F6E298}" type="parTrans" cxnId="{552DEC1D-CE92-48B6-823A-C1BA9D957DBC}">
      <dgm:prSet/>
      <dgm:spPr/>
      <dgm:t>
        <a:bodyPr/>
        <a:lstStyle/>
        <a:p>
          <a:endParaRPr lang="en-GB"/>
        </a:p>
      </dgm:t>
    </dgm:pt>
    <dgm:pt modelId="{DD4C8E0D-070D-4F64-B6B1-A8B08ADC5A2B}" type="sibTrans" cxnId="{552DEC1D-CE92-48B6-823A-C1BA9D957DBC}">
      <dgm:prSet/>
      <dgm:spPr/>
      <dgm:t>
        <a:bodyPr/>
        <a:lstStyle/>
        <a:p>
          <a:endParaRPr lang="en-GB"/>
        </a:p>
      </dgm:t>
    </dgm:pt>
    <dgm:pt modelId="{A0785BE5-6282-4BC5-B733-5A490A757AB5}">
      <dgm:prSet phldrT="[Text]" custT="1"/>
      <dgm:spPr/>
      <dgm:t>
        <a:bodyPr/>
        <a:lstStyle/>
        <a:p>
          <a:r>
            <a:rPr lang="en-GB" sz="1050" b="0"/>
            <a:t>Understanding impact of different parenting styles</a:t>
          </a:r>
          <a:endParaRPr lang="en-GB" sz="1050" b="0" dirty="0"/>
        </a:p>
      </dgm:t>
    </dgm:pt>
    <dgm:pt modelId="{539D60FA-6B0B-413E-AF32-C803DD2ECE99}" type="parTrans" cxnId="{AD2BCCD6-A3E2-40CA-90E7-3985173FC889}">
      <dgm:prSet/>
      <dgm:spPr/>
      <dgm:t>
        <a:bodyPr/>
        <a:lstStyle/>
        <a:p>
          <a:endParaRPr lang="en-GB"/>
        </a:p>
      </dgm:t>
    </dgm:pt>
    <dgm:pt modelId="{7DCE26BB-8689-4564-9251-B643BEF5ABC4}" type="sibTrans" cxnId="{AD2BCCD6-A3E2-40CA-90E7-3985173FC889}">
      <dgm:prSet/>
      <dgm:spPr/>
      <dgm:t>
        <a:bodyPr/>
        <a:lstStyle/>
        <a:p>
          <a:endParaRPr lang="en-GB"/>
        </a:p>
      </dgm:t>
    </dgm:pt>
    <dgm:pt modelId="{AD1F9ACE-104F-4C56-B9E1-FECA6BFB9163}">
      <dgm:prSet phldrT="[Text]" custT="1"/>
      <dgm:spPr/>
      <dgm:t>
        <a:bodyPr/>
        <a:lstStyle/>
        <a:p>
          <a:r>
            <a:rPr lang="en-GB" sz="1050" b="0" dirty="0"/>
            <a:t>Managing consistency and boundaries as a couple</a:t>
          </a:r>
        </a:p>
      </dgm:t>
    </dgm:pt>
    <dgm:pt modelId="{D2E79C44-742A-4006-B6CC-6485BB56F624}" type="parTrans" cxnId="{97AB069A-8937-4F30-8A11-095B53236CAD}">
      <dgm:prSet/>
      <dgm:spPr/>
      <dgm:t>
        <a:bodyPr/>
        <a:lstStyle/>
        <a:p>
          <a:endParaRPr lang="en-GB"/>
        </a:p>
      </dgm:t>
    </dgm:pt>
    <dgm:pt modelId="{D138CDD2-24F7-411F-9B05-E399BA6B1908}" type="sibTrans" cxnId="{97AB069A-8937-4F30-8A11-095B53236CAD}">
      <dgm:prSet/>
      <dgm:spPr/>
      <dgm:t>
        <a:bodyPr/>
        <a:lstStyle/>
        <a:p>
          <a:endParaRPr lang="en-GB"/>
        </a:p>
      </dgm:t>
    </dgm:pt>
    <dgm:pt modelId="{DF90B944-2013-46D3-A4FD-CEF2E272B448}">
      <dgm:prSet phldrT="[Text]" custT="1"/>
      <dgm:spPr/>
      <dgm:t>
        <a:bodyPr/>
        <a:lstStyle/>
        <a:p>
          <a:r>
            <a:rPr lang="en-GB" sz="1050" b="0" dirty="0"/>
            <a:t>Our home.. Our boundaries for families</a:t>
          </a:r>
        </a:p>
      </dgm:t>
    </dgm:pt>
    <dgm:pt modelId="{5970CEEE-D31B-4287-86FE-17B942FD3D00}" type="parTrans" cxnId="{3599B835-EE89-4538-8129-AEB24BF33293}">
      <dgm:prSet/>
      <dgm:spPr/>
      <dgm:t>
        <a:bodyPr/>
        <a:lstStyle/>
        <a:p>
          <a:endParaRPr lang="en-GB"/>
        </a:p>
      </dgm:t>
    </dgm:pt>
    <dgm:pt modelId="{CD2E5D3F-2C1B-4ECC-BBBD-E8592FCA2C21}" type="sibTrans" cxnId="{3599B835-EE89-4538-8129-AEB24BF33293}">
      <dgm:prSet/>
      <dgm:spPr/>
      <dgm:t>
        <a:bodyPr/>
        <a:lstStyle/>
        <a:p>
          <a:endParaRPr lang="en-GB"/>
        </a:p>
      </dgm:t>
    </dgm:pt>
    <dgm:pt modelId="{87A105E2-DF51-4C8A-98D2-6715B1C587C9}">
      <dgm:prSet phldrT="[Text]" custT="1"/>
      <dgm:spPr/>
      <dgm:t>
        <a:bodyPr/>
        <a:lstStyle/>
        <a:p>
          <a:r>
            <a:rPr lang="en-GB" sz="1050" b="0"/>
            <a:t>Do you need to strengthen your relationship?</a:t>
          </a:r>
          <a:endParaRPr lang="en-GB" sz="1050" b="0" dirty="0"/>
        </a:p>
      </dgm:t>
    </dgm:pt>
    <dgm:pt modelId="{9B50D2D9-9CC8-4460-8800-A7DD374676E1}" type="sibTrans" cxnId="{D5327FC4-AFD1-4421-BCD0-CD5EDA351A03}">
      <dgm:prSet/>
      <dgm:spPr/>
      <dgm:t>
        <a:bodyPr/>
        <a:lstStyle/>
        <a:p>
          <a:endParaRPr lang="en-GB"/>
        </a:p>
      </dgm:t>
    </dgm:pt>
    <dgm:pt modelId="{2919F860-5AD7-438F-A3A8-95D44BAD7D58}" type="parTrans" cxnId="{D5327FC4-AFD1-4421-BCD0-CD5EDA351A03}">
      <dgm:prSet/>
      <dgm:spPr/>
      <dgm:t>
        <a:bodyPr/>
        <a:lstStyle/>
        <a:p>
          <a:endParaRPr lang="en-GB"/>
        </a:p>
      </dgm:t>
    </dgm:pt>
    <dgm:pt modelId="{3F01A565-885E-4BE8-838E-5F134D3BE71C}">
      <dgm:prSet phldrT="[Text]" custT="1"/>
      <dgm:spPr/>
      <dgm:t>
        <a:bodyPr/>
        <a:lstStyle/>
        <a:p>
          <a:r>
            <a:rPr lang="en-GB" sz="1050" b="0"/>
            <a:t>Exercise: 4 steps for managing conflict</a:t>
          </a:r>
          <a:endParaRPr lang="en-GB" sz="1050" b="0" dirty="0"/>
        </a:p>
      </dgm:t>
    </dgm:pt>
    <dgm:pt modelId="{5C6D9EB8-EF80-4BF2-8F3B-0FC8CE225A44}" type="parTrans" cxnId="{2F70A9D0-F7B7-48E8-A000-DAF69DBD07E8}">
      <dgm:prSet/>
      <dgm:spPr/>
      <dgm:t>
        <a:bodyPr/>
        <a:lstStyle/>
        <a:p>
          <a:endParaRPr lang="en-GB"/>
        </a:p>
      </dgm:t>
    </dgm:pt>
    <dgm:pt modelId="{4C6CB2D6-D3CE-4C77-9F58-196A3195B817}" type="sibTrans" cxnId="{2F70A9D0-F7B7-48E8-A000-DAF69DBD07E8}">
      <dgm:prSet/>
      <dgm:spPr/>
      <dgm:t>
        <a:bodyPr/>
        <a:lstStyle/>
        <a:p>
          <a:endParaRPr lang="en-GB"/>
        </a:p>
      </dgm:t>
    </dgm:pt>
    <dgm:pt modelId="{A0084305-A6EC-4ABA-BC33-D9333647E10C}">
      <dgm:prSet phldrT="[Text]" custT="1"/>
      <dgm:spPr/>
      <dgm:t>
        <a:bodyPr/>
        <a:lstStyle/>
        <a:p>
          <a:r>
            <a:rPr lang="en-GB" sz="1100" b="1" dirty="0">
              <a:solidFill>
                <a:srgbClr val="FF0000"/>
              </a:solidFill>
            </a:rPr>
            <a:t>When are you going to find time to talk through stuff?</a:t>
          </a:r>
        </a:p>
      </dgm:t>
    </dgm:pt>
    <dgm:pt modelId="{42AA2013-2F86-430F-8BC8-A3726435C1EE}" type="parTrans" cxnId="{6FA0B7F4-E5EF-410B-8CCD-BA6CFD197B1E}">
      <dgm:prSet/>
      <dgm:spPr/>
      <dgm:t>
        <a:bodyPr/>
        <a:lstStyle/>
        <a:p>
          <a:endParaRPr lang="en-GB"/>
        </a:p>
      </dgm:t>
    </dgm:pt>
    <dgm:pt modelId="{063BE97F-F126-4A19-9C29-0C1DD59F04FD}" type="sibTrans" cxnId="{6FA0B7F4-E5EF-410B-8CCD-BA6CFD197B1E}">
      <dgm:prSet/>
      <dgm:spPr/>
      <dgm:t>
        <a:bodyPr/>
        <a:lstStyle/>
        <a:p>
          <a:endParaRPr lang="en-GB"/>
        </a:p>
      </dgm:t>
    </dgm:pt>
    <dgm:pt modelId="{DDDA99C3-9CFD-4A52-9961-83D7A65029CC}" type="pres">
      <dgm:prSet presAssocID="{44C3E52D-37D5-406F-8AB9-28E69F71F89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F052A68-8CFD-401E-8D3B-3BB3F9DD6F82}" type="pres">
      <dgm:prSet presAssocID="{4675490F-1669-451E-A8AF-52F29A982F2B}" presName="hierRoot1" presStyleCnt="0"/>
      <dgm:spPr/>
    </dgm:pt>
    <dgm:pt modelId="{229268A1-E95D-458B-9BD5-C0FD08674BB8}" type="pres">
      <dgm:prSet presAssocID="{4675490F-1669-451E-A8AF-52F29A982F2B}" presName="composite" presStyleCnt="0"/>
      <dgm:spPr/>
    </dgm:pt>
    <dgm:pt modelId="{0D9E45D2-6A78-4D98-9414-1DE78F77FB24}" type="pres">
      <dgm:prSet presAssocID="{4675490F-1669-451E-A8AF-52F29A982F2B}" presName="background" presStyleLbl="node0" presStyleIdx="0" presStyleCnt="4"/>
      <dgm:spPr/>
    </dgm:pt>
    <dgm:pt modelId="{FC652918-E631-45DD-814B-76F038CCA88B}" type="pres">
      <dgm:prSet presAssocID="{4675490F-1669-451E-A8AF-52F29A982F2B}" presName="text" presStyleLbl="fgAcc0" presStyleIdx="0" presStyleCnt="4">
        <dgm:presLayoutVars>
          <dgm:chPref val="3"/>
        </dgm:presLayoutVars>
      </dgm:prSet>
      <dgm:spPr/>
    </dgm:pt>
    <dgm:pt modelId="{88040F29-724B-4EC0-B282-E63AB61EB35B}" type="pres">
      <dgm:prSet presAssocID="{4675490F-1669-451E-A8AF-52F29A982F2B}" presName="hierChild2" presStyleCnt="0"/>
      <dgm:spPr/>
    </dgm:pt>
    <dgm:pt modelId="{019374ED-EBBF-433B-9F5D-840C6E1070C0}" type="pres">
      <dgm:prSet presAssocID="{C03451BF-C85B-4BE2-ADA0-A679984CE807}" presName="hierRoot1" presStyleCnt="0"/>
      <dgm:spPr/>
    </dgm:pt>
    <dgm:pt modelId="{6D140724-360F-41F8-8A8A-42BD56BA9040}" type="pres">
      <dgm:prSet presAssocID="{C03451BF-C85B-4BE2-ADA0-A679984CE807}" presName="composite" presStyleCnt="0"/>
      <dgm:spPr/>
    </dgm:pt>
    <dgm:pt modelId="{9AE412A8-9B61-4F18-BDBD-64AC30073B4F}" type="pres">
      <dgm:prSet presAssocID="{C03451BF-C85B-4BE2-ADA0-A679984CE807}" presName="background" presStyleLbl="node0" presStyleIdx="1" presStyleCnt="4"/>
      <dgm:spPr/>
    </dgm:pt>
    <dgm:pt modelId="{9EE97852-672F-484A-91D4-BE3106024773}" type="pres">
      <dgm:prSet presAssocID="{C03451BF-C85B-4BE2-ADA0-A679984CE807}" presName="text" presStyleLbl="fgAcc0" presStyleIdx="1" presStyleCnt="4">
        <dgm:presLayoutVars>
          <dgm:chPref val="3"/>
        </dgm:presLayoutVars>
      </dgm:prSet>
      <dgm:spPr/>
    </dgm:pt>
    <dgm:pt modelId="{EF3DE82B-F84B-473A-BCF6-2E49FEE59246}" type="pres">
      <dgm:prSet presAssocID="{C03451BF-C85B-4BE2-ADA0-A679984CE807}" presName="hierChild2" presStyleCnt="0"/>
      <dgm:spPr/>
    </dgm:pt>
    <dgm:pt modelId="{FC4FA5B1-139F-4872-8EE7-1178F66EE18C}" type="pres">
      <dgm:prSet presAssocID="{A0084305-A6EC-4ABA-BC33-D9333647E10C}" presName="hierRoot1" presStyleCnt="0"/>
      <dgm:spPr/>
    </dgm:pt>
    <dgm:pt modelId="{093CDE1F-5E94-4C8B-99ED-4D4342AFDDCE}" type="pres">
      <dgm:prSet presAssocID="{A0084305-A6EC-4ABA-BC33-D9333647E10C}" presName="composite" presStyleCnt="0"/>
      <dgm:spPr/>
    </dgm:pt>
    <dgm:pt modelId="{A2987F0B-3F68-4891-B1BF-C8D17ABD085A}" type="pres">
      <dgm:prSet presAssocID="{A0084305-A6EC-4ABA-BC33-D9333647E10C}" presName="background" presStyleLbl="node0" presStyleIdx="2" presStyleCnt="4"/>
      <dgm:spPr/>
    </dgm:pt>
    <dgm:pt modelId="{38DB5679-3A61-4B2F-B87A-B04497991210}" type="pres">
      <dgm:prSet presAssocID="{A0084305-A6EC-4ABA-BC33-D9333647E10C}" presName="text" presStyleLbl="fgAcc0" presStyleIdx="2" presStyleCnt="4">
        <dgm:presLayoutVars>
          <dgm:chPref val="3"/>
        </dgm:presLayoutVars>
      </dgm:prSet>
      <dgm:spPr/>
    </dgm:pt>
    <dgm:pt modelId="{AE143192-198C-495C-B7F9-FC12E5410E87}" type="pres">
      <dgm:prSet presAssocID="{A0084305-A6EC-4ABA-BC33-D9333647E10C}" presName="hierChild2" presStyleCnt="0"/>
      <dgm:spPr/>
    </dgm:pt>
    <dgm:pt modelId="{C76E47FF-7953-45C0-8A22-CB8D3B966649}" type="pres">
      <dgm:prSet presAssocID="{CBA71E38-EDA3-4EB3-818A-732E7752023C}" presName="hierRoot1" presStyleCnt="0"/>
      <dgm:spPr/>
    </dgm:pt>
    <dgm:pt modelId="{69994390-3E9C-4886-BA17-4C1D911577CE}" type="pres">
      <dgm:prSet presAssocID="{CBA71E38-EDA3-4EB3-818A-732E7752023C}" presName="composite" presStyleCnt="0"/>
      <dgm:spPr/>
    </dgm:pt>
    <dgm:pt modelId="{6B76C0BC-0DD8-449A-A39B-3B7CF89D9153}" type="pres">
      <dgm:prSet presAssocID="{CBA71E38-EDA3-4EB3-818A-732E7752023C}" presName="background" presStyleLbl="node0" presStyleIdx="3" presStyleCnt="4"/>
      <dgm:spPr/>
    </dgm:pt>
    <dgm:pt modelId="{5C3760E1-194E-4AEF-AA15-2F0F6F5393DB}" type="pres">
      <dgm:prSet presAssocID="{CBA71E38-EDA3-4EB3-818A-732E7752023C}" presName="text" presStyleLbl="fgAcc0" presStyleIdx="3" presStyleCnt="4">
        <dgm:presLayoutVars>
          <dgm:chPref val="3"/>
        </dgm:presLayoutVars>
      </dgm:prSet>
      <dgm:spPr/>
    </dgm:pt>
    <dgm:pt modelId="{E9AB0910-C7F7-41FA-8411-E60C04DA1018}" type="pres">
      <dgm:prSet presAssocID="{CBA71E38-EDA3-4EB3-818A-732E7752023C}" presName="hierChild2" presStyleCnt="0"/>
      <dgm:spPr/>
    </dgm:pt>
    <dgm:pt modelId="{941C88F5-6938-4C8A-941D-2711D58FB2C5}" type="pres">
      <dgm:prSet presAssocID="{451E7C16-E3AF-4F14-B00C-9D79013F8860}" presName="Name10" presStyleLbl="parChTrans1D2" presStyleIdx="0" presStyleCnt="4"/>
      <dgm:spPr/>
    </dgm:pt>
    <dgm:pt modelId="{7115B7F2-B75C-48AE-A796-03EC57B39DB5}" type="pres">
      <dgm:prSet presAssocID="{91165CB7-1372-47B7-9A83-78758B2B4D10}" presName="hierRoot2" presStyleCnt="0"/>
      <dgm:spPr/>
    </dgm:pt>
    <dgm:pt modelId="{21FD9286-5CCA-4984-864E-40EDA02333B2}" type="pres">
      <dgm:prSet presAssocID="{91165CB7-1372-47B7-9A83-78758B2B4D10}" presName="composite2" presStyleCnt="0"/>
      <dgm:spPr/>
    </dgm:pt>
    <dgm:pt modelId="{0DAC0799-1B55-439C-B7E8-B0A8A4C99ABF}" type="pres">
      <dgm:prSet presAssocID="{91165CB7-1372-47B7-9A83-78758B2B4D10}" presName="background2" presStyleLbl="node2" presStyleIdx="0" presStyleCnt="4"/>
      <dgm:spPr/>
    </dgm:pt>
    <dgm:pt modelId="{FBF58836-C6F0-4530-ACFB-E39B9D404F56}" type="pres">
      <dgm:prSet presAssocID="{91165CB7-1372-47B7-9A83-78758B2B4D10}" presName="text2" presStyleLbl="fgAcc2" presStyleIdx="0" presStyleCnt="4">
        <dgm:presLayoutVars>
          <dgm:chPref val="3"/>
        </dgm:presLayoutVars>
      </dgm:prSet>
      <dgm:spPr/>
    </dgm:pt>
    <dgm:pt modelId="{82D4D0C3-76EE-497D-81F3-950C6F76690A}" type="pres">
      <dgm:prSet presAssocID="{91165CB7-1372-47B7-9A83-78758B2B4D10}" presName="hierChild3" presStyleCnt="0"/>
      <dgm:spPr/>
    </dgm:pt>
    <dgm:pt modelId="{EA062457-F36F-4012-913C-23DAE64F0FD2}" type="pres">
      <dgm:prSet presAssocID="{ED0EB7F9-EC53-4EED-8097-2C86DEBD9E5E}" presName="Name17" presStyleLbl="parChTrans1D3" presStyleIdx="0" presStyleCnt="4"/>
      <dgm:spPr/>
    </dgm:pt>
    <dgm:pt modelId="{22EBA270-B31C-49F6-8B3C-0593C0B607A9}" type="pres">
      <dgm:prSet presAssocID="{FB3C2307-E9B4-4278-942B-A55F87924E2F}" presName="hierRoot3" presStyleCnt="0"/>
      <dgm:spPr/>
    </dgm:pt>
    <dgm:pt modelId="{08C6C93B-713C-4F11-AD43-5F30913EB072}" type="pres">
      <dgm:prSet presAssocID="{FB3C2307-E9B4-4278-942B-A55F87924E2F}" presName="composite3" presStyleCnt="0"/>
      <dgm:spPr/>
    </dgm:pt>
    <dgm:pt modelId="{A287B759-7B15-470B-9E7F-F1F9A11863DA}" type="pres">
      <dgm:prSet presAssocID="{FB3C2307-E9B4-4278-942B-A55F87924E2F}" presName="background3" presStyleLbl="node3" presStyleIdx="0" presStyleCnt="4"/>
      <dgm:spPr/>
    </dgm:pt>
    <dgm:pt modelId="{DCA858F1-E396-411B-A27C-2BF59442032E}" type="pres">
      <dgm:prSet presAssocID="{FB3C2307-E9B4-4278-942B-A55F87924E2F}" presName="text3" presStyleLbl="fgAcc3" presStyleIdx="0" presStyleCnt="4">
        <dgm:presLayoutVars>
          <dgm:chPref val="3"/>
        </dgm:presLayoutVars>
      </dgm:prSet>
      <dgm:spPr/>
    </dgm:pt>
    <dgm:pt modelId="{83514022-EF45-483E-ACAA-5D1F5867A2A4}" type="pres">
      <dgm:prSet presAssocID="{FB3C2307-E9B4-4278-942B-A55F87924E2F}" presName="hierChild4" presStyleCnt="0"/>
      <dgm:spPr/>
    </dgm:pt>
    <dgm:pt modelId="{01D9F8A1-FF88-486D-9C39-1ABF31A9A76E}" type="pres">
      <dgm:prSet presAssocID="{07A16DBD-B77B-4ED3-82D9-E5ACD1A028E6}" presName="Name23" presStyleLbl="parChTrans1D4" presStyleIdx="0" presStyleCnt="13"/>
      <dgm:spPr/>
    </dgm:pt>
    <dgm:pt modelId="{837D8630-0F84-4E60-A114-E727C7EF4EA3}" type="pres">
      <dgm:prSet presAssocID="{68FA545E-D40E-4F80-B534-2F8ABB497BAA}" presName="hierRoot4" presStyleCnt="0"/>
      <dgm:spPr/>
    </dgm:pt>
    <dgm:pt modelId="{83A0D6EF-ECC8-4728-A91E-A13A8166797A}" type="pres">
      <dgm:prSet presAssocID="{68FA545E-D40E-4F80-B534-2F8ABB497BAA}" presName="composite4" presStyleCnt="0"/>
      <dgm:spPr/>
    </dgm:pt>
    <dgm:pt modelId="{76D14D1B-5F72-4B55-BAD5-CEB04A9702CD}" type="pres">
      <dgm:prSet presAssocID="{68FA545E-D40E-4F80-B534-2F8ABB497BAA}" presName="background4" presStyleLbl="node4" presStyleIdx="0" presStyleCnt="13"/>
      <dgm:spPr/>
    </dgm:pt>
    <dgm:pt modelId="{E8A3CE3F-617E-4BA3-B760-20D7D37DD064}" type="pres">
      <dgm:prSet presAssocID="{68FA545E-D40E-4F80-B534-2F8ABB497BAA}" presName="text4" presStyleLbl="fgAcc4" presStyleIdx="0" presStyleCnt="13">
        <dgm:presLayoutVars>
          <dgm:chPref val="3"/>
        </dgm:presLayoutVars>
      </dgm:prSet>
      <dgm:spPr/>
    </dgm:pt>
    <dgm:pt modelId="{0783687E-6474-4FB6-B71F-42BE70858189}" type="pres">
      <dgm:prSet presAssocID="{68FA545E-D40E-4F80-B534-2F8ABB497BAA}" presName="hierChild5" presStyleCnt="0"/>
      <dgm:spPr/>
    </dgm:pt>
    <dgm:pt modelId="{20401C1C-BE05-4BF5-A9AD-708CE07C95B2}" type="pres">
      <dgm:prSet presAssocID="{6DA35F20-5582-4A7B-92E0-92251F38A9FB}" presName="Name23" presStyleLbl="parChTrans1D4" presStyleIdx="1" presStyleCnt="13"/>
      <dgm:spPr/>
    </dgm:pt>
    <dgm:pt modelId="{5EB4D6C1-7F87-46C9-AF47-1CE51765648F}" type="pres">
      <dgm:prSet presAssocID="{567E5597-A350-4C9D-A944-28346D646400}" presName="hierRoot4" presStyleCnt="0"/>
      <dgm:spPr/>
    </dgm:pt>
    <dgm:pt modelId="{39CDBBBD-F17D-4A39-A7CD-DFC9002DE429}" type="pres">
      <dgm:prSet presAssocID="{567E5597-A350-4C9D-A944-28346D646400}" presName="composite4" presStyleCnt="0"/>
      <dgm:spPr/>
    </dgm:pt>
    <dgm:pt modelId="{D1531685-9D54-4718-8134-0B7BDB96E606}" type="pres">
      <dgm:prSet presAssocID="{567E5597-A350-4C9D-A944-28346D646400}" presName="background4" presStyleLbl="node4" presStyleIdx="1" presStyleCnt="13"/>
      <dgm:spPr/>
    </dgm:pt>
    <dgm:pt modelId="{67618FC1-51AB-47F2-92C9-77956FD4D814}" type="pres">
      <dgm:prSet presAssocID="{567E5597-A350-4C9D-A944-28346D646400}" presName="text4" presStyleLbl="fgAcc4" presStyleIdx="1" presStyleCnt="13">
        <dgm:presLayoutVars>
          <dgm:chPref val="3"/>
        </dgm:presLayoutVars>
      </dgm:prSet>
      <dgm:spPr/>
    </dgm:pt>
    <dgm:pt modelId="{8A42CCC3-9AEA-49A7-BBA1-25D8CBE13B3D}" type="pres">
      <dgm:prSet presAssocID="{567E5597-A350-4C9D-A944-28346D646400}" presName="hierChild5" presStyleCnt="0"/>
      <dgm:spPr/>
    </dgm:pt>
    <dgm:pt modelId="{9F70B726-083E-446F-87A3-C0A6BD579B11}" type="pres">
      <dgm:prSet presAssocID="{49B6FC49-7FAB-479D-9F52-0B58638FF9E8}" presName="Name23" presStyleLbl="parChTrans1D4" presStyleIdx="2" presStyleCnt="13"/>
      <dgm:spPr/>
    </dgm:pt>
    <dgm:pt modelId="{D951BBDB-99DC-435C-B068-451FB917631B}" type="pres">
      <dgm:prSet presAssocID="{ED00BD62-928A-431A-BCE5-D4686E0F5E88}" presName="hierRoot4" presStyleCnt="0"/>
      <dgm:spPr/>
    </dgm:pt>
    <dgm:pt modelId="{4397FDD8-7A0A-4A97-A24A-83C2970E28A1}" type="pres">
      <dgm:prSet presAssocID="{ED00BD62-928A-431A-BCE5-D4686E0F5E88}" presName="composite4" presStyleCnt="0"/>
      <dgm:spPr/>
    </dgm:pt>
    <dgm:pt modelId="{700F307D-0646-47B2-97C1-10F8BA5B2161}" type="pres">
      <dgm:prSet presAssocID="{ED00BD62-928A-431A-BCE5-D4686E0F5E88}" presName="background4" presStyleLbl="node4" presStyleIdx="2" presStyleCnt="13"/>
      <dgm:spPr/>
    </dgm:pt>
    <dgm:pt modelId="{9B7B804F-FD26-4052-8DB2-5D6618A052A5}" type="pres">
      <dgm:prSet presAssocID="{ED00BD62-928A-431A-BCE5-D4686E0F5E88}" presName="text4" presStyleLbl="fgAcc4" presStyleIdx="2" presStyleCnt="13">
        <dgm:presLayoutVars>
          <dgm:chPref val="3"/>
        </dgm:presLayoutVars>
      </dgm:prSet>
      <dgm:spPr/>
    </dgm:pt>
    <dgm:pt modelId="{C32DC83D-9AC3-4D1C-91F8-CB9EF56B5ABC}" type="pres">
      <dgm:prSet presAssocID="{ED00BD62-928A-431A-BCE5-D4686E0F5E88}" presName="hierChild5" presStyleCnt="0"/>
      <dgm:spPr/>
    </dgm:pt>
    <dgm:pt modelId="{AEC331C4-D484-49B9-8526-6AC27BC1B16F}" type="pres">
      <dgm:prSet presAssocID="{FE8AB9A9-AD94-4D3D-A748-1F96EDED0B91}" presName="Name23" presStyleLbl="parChTrans1D4" presStyleIdx="3" presStyleCnt="13"/>
      <dgm:spPr/>
    </dgm:pt>
    <dgm:pt modelId="{86B2AF23-930A-48AE-A31A-B55D3C5E940A}" type="pres">
      <dgm:prSet presAssocID="{D498B243-4F20-46DC-932F-949083B97228}" presName="hierRoot4" presStyleCnt="0"/>
      <dgm:spPr/>
    </dgm:pt>
    <dgm:pt modelId="{BDE2FE15-C821-487A-9A9B-EF440330008B}" type="pres">
      <dgm:prSet presAssocID="{D498B243-4F20-46DC-932F-949083B97228}" presName="composite4" presStyleCnt="0"/>
      <dgm:spPr/>
    </dgm:pt>
    <dgm:pt modelId="{43F2A4F8-144B-4664-9750-72E036F574FC}" type="pres">
      <dgm:prSet presAssocID="{D498B243-4F20-46DC-932F-949083B97228}" presName="background4" presStyleLbl="node4" presStyleIdx="3" presStyleCnt="13"/>
      <dgm:spPr/>
    </dgm:pt>
    <dgm:pt modelId="{50755727-0136-442B-8E0E-6F02252CFB84}" type="pres">
      <dgm:prSet presAssocID="{D498B243-4F20-46DC-932F-949083B97228}" presName="text4" presStyleLbl="fgAcc4" presStyleIdx="3" presStyleCnt="13">
        <dgm:presLayoutVars>
          <dgm:chPref val="3"/>
        </dgm:presLayoutVars>
      </dgm:prSet>
      <dgm:spPr/>
    </dgm:pt>
    <dgm:pt modelId="{127321B7-5CE8-44DC-BE4B-6D44A8F78191}" type="pres">
      <dgm:prSet presAssocID="{D498B243-4F20-46DC-932F-949083B97228}" presName="hierChild5" presStyleCnt="0"/>
      <dgm:spPr/>
    </dgm:pt>
    <dgm:pt modelId="{86BD2589-1308-45DE-A001-CC5DE4C358FF}" type="pres">
      <dgm:prSet presAssocID="{2919F860-5AD7-438F-A3A8-95D44BAD7D58}" presName="Name10" presStyleLbl="parChTrans1D2" presStyleIdx="1" presStyleCnt="4"/>
      <dgm:spPr/>
    </dgm:pt>
    <dgm:pt modelId="{3B9DE9C0-E9B4-4EAA-9252-A50B877411BC}" type="pres">
      <dgm:prSet presAssocID="{87A105E2-DF51-4C8A-98D2-6715B1C587C9}" presName="hierRoot2" presStyleCnt="0"/>
      <dgm:spPr/>
    </dgm:pt>
    <dgm:pt modelId="{B28FA470-E78D-4335-AB64-E30A2154586E}" type="pres">
      <dgm:prSet presAssocID="{87A105E2-DF51-4C8A-98D2-6715B1C587C9}" presName="composite2" presStyleCnt="0"/>
      <dgm:spPr/>
    </dgm:pt>
    <dgm:pt modelId="{D491A928-C2F7-4A74-A5AE-2234FB46E12C}" type="pres">
      <dgm:prSet presAssocID="{87A105E2-DF51-4C8A-98D2-6715B1C587C9}" presName="background2" presStyleLbl="node2" presStyleIdx="1" presStyleCnt="4"/>
      <dgm:spPr/>
    </dgm:pt>
    <dgm:pt modelId="{5E9A1A92-842A-4972-B8AA-F13A603FC69F}" type="pres">
      <dgm:prSet presAssocID="{87A105E2-DF51-4C8A-98D2-6715B1C587C9}" presName="text2" presStyleLbl="fgAcc2" presStyleIdx="1" presStyleCnt="4">
        <dgm:presLayoutVars>
          <dgm:chPref val="3"/>
        </dgm:presLayoutVars>
      </dgm:prSet>
      <dgm:spPr/>
    </dgm:pt>
    <dgm:pt modelId="{D17F1968-788A-4001-BFF7-B7C95202821E}" type="pres">
      <dgm:prSet presAssocID="{87A105E2-DF51-4C8A-98D2-6715B1C587C9}" presName="hierChild3" presStyleCnt="0"/>
      <dgm:spPr/>
    </dgm:pt>
    <dgm:pt modelId="{F141611B-0B16-4324-A1F6-D8C0274B4125}" type="pres">
      <dgm:prSet presAssocID="{BBD18EB4-CD98-4408-AAB0-55413A5E4D4F}" presName="Name17" presStyleLbl="parChTrans1D3" presStyleIdx="1" presStyleCnt="4"/>
      <dgm:spPr/>
    </dgm:pt>
    <dgm:pt modelId="{2563466B-9D43-4BB5-A11B-D73FCBEF5389}" type="pres">
      <dgm:prSet presAssocID="{AF2C74C3-3B1A-43A1-8636-903592D0CE02}" presName="hierRoot3" presStyleCnt="0"/>
      <dgm:spPr/>
    </dgm:pt>
    <dgm:pt modelId="{38782887-22D1-476B-9BFF-ABB502721876}" type="pres">
      <dgm:prSet presAssocID="{AF2C74C3-3B1A-43A1-8636-903592D0CE02}" presName="composite3" presStyleCnt="0"/>
      <dgm:spPr/>
    </dgm:pt>
    <dgm:pt modelId="{6CA4563F-1A6A-44E0-9F1E-8546DB17D68F}" type="pres">
      <dgm:prSet presAssocID="{AF2C74C3-3B1A-43A1-8636-903592D0CE02}" presName="background3" presStyleLbl="node3" presStyleIdx="1" presStyleCnt="4"/>
      <dgm:spPr/>
    </dgm:pt>
    <dgm:pt modelId="{C2A33D3E-31B5-433A-8045-D16550A7C4C6}" type="pres">
      <dgm:prSet presAssocID="{AF2C74C3-3B1A-43A1-8636-903592D0CE02}" presName="text3" presStyleLbl="fgAcc3" presStyleIdx="1" presStyleCnt="4">
        <dgm:presLayoutVars>
          <dgm:chPref val="3"/>
        </dgm:presLayoutVars>
      </dgm:prSet>
      <dgm:spPr/>
    </dgm:pt>
    <dgm:pt modelId="{D383792E-699B-4B80-95DF-FBD84C0A8069}" type="pres">
      <dgm:prSet presAssocID="{AF2C74C3-3B1A-43A1-8636-903592D0CE02}" presName="hierChild4" presStyleCnt="0"/>
      <dgm:spPr/>
    </dgm:pt>
    <dgm:pt modelId="{8D6F0B98-FF81-4CC4-B769-088B5FD71260}" type="pres">
      <dgm:prSet presAssocID="{15A52694-799D-480F-9896-DE90453B5DEC}" presName="Name23" presStyleLbl="parChTrans1D4" presStyleIdx="4" presStyleCnt="13"/>
      <dgm:spPr/>
    </dgm:pt>
    <dgm:pt modelId="{0CFE151B-74D7-4E71-A85C-4704F488B26C}" type="pres">
      <dgm:prSet presAssocID="{50FCB26C-E974-4F88-8059-22F3DCB2E854}" presName="hierRoot4" presStyleCnt="0"/>
      <dgm:spPr/>
    </dgm:pt>
    <dgm:pt modelId="{65FD5DA1-29FF-46FA-B820-BECD66773356}" type="pres">
      <dgm:prSet presAssocID="{50FCB26C-E974-4F88-8059-22F3DCB2E854}" presName="composite4" presStyleCnt="0"/>
      <dgm:spPr/>
    </dgm:pt>
    <dgm:pt modelId="{FCAB1545-72BF-42B5-924D-D12147EADB64}" type="pres">
      <dgm:prSet presAssocID="{50FCB26C-E974-4F88-8059-22F3DCB2E854}" presName="background4" presStyleLbl="node4" presStyleIdx="4" presStyleCnt="13"/>
      <dgm:spPr/>
    </dgm:pt>
    <dgm:pt modelId="{30A10AD2-ED27-455C-AC65-86E021822B52}" type="pres">
      <dgm:prSet presAssocID="{50FCB26C-E974-4F88-8059-22F3DCB2E854}" presName="text4" presStyleLbl="fgAcc4" presStyleIdx="4" presStyleCnt="13">
        <dgm:presLayoutVars>
          <dgm:chPref val="3"/>
        </dgm:presLayoutVars>
      </dgm:prSet>
      <dgm:spPr/>
    </dgm:pt>
    <dgm:pt modelId="{0C70F261-600A-4EC0-8575-025F2D22AFA7}" type="pres">
      <dgm:prSet presAssocID="{50FCB26C-E974-4F88-8059-22F3DCB2E854}" presName="hierChild5" presStyleCnt="0"/>
      <dgm:spPr/>
    </dgm:pt>
    <dgm:pt modelId="{3D2A9804-6641-4A8E-B263-9A913EECF37C}" type="pres">
      <dgm:prSet presAssocID="{B39D7196-A94B-408E-BB94-5032C23E4CE0}" presName="Name23" presStyleLbl="parChTrans1D4" presStyleIdx="5" presStyleCnt="13"/>
      <dgm:spPr/>
    </dgm:pt>
    <dgm:pt modelId="{E996D43B-E452-4130-A9C5-89D722BE63A2}" type="pres">
      <dgm:prSet presAssocID="{C3E7F688-9C88-4F2B-920A-1580D15D0D66}" presName="hierRoot4" presStyleCnt="0"/>
      <dgm:spPr/>
    </dgm:pt>
    <dgm:pt modelId="{D5DFCB00-9628-4099-8CF1-299522F7DD0E}" type="pres">
      <dgm:prSet presAssocID="{C3E7F688-9C88-4F2B-920A-1580D15D0D66}" presName="composite4" presStyleCnt="0"/>
      <dgm:spPr/>
    </dgm:pt>
    <dgm:pt modelId="{60604499-9B59-40BE-B271-EE9C6492874E}" type="pres">
      <dgm:prSet presAssocID="{C3E7F688-9C88-4F2B-920A-1580D15D0D66}" presName="background4" presStyleLbl="node4" presStyleIdx="5" presStyleCnt="13"/>
      <dgm:spPr/>
    </dgm:pt>
    <dgm:pt modelId="{8209427A-767E-45C6-A085-0BD16CC208CE}" type="pres">
      <dgm:prSet presAssocID="{C3E7F688-9C88-4F2B-920A-1580D15D0D66}" presName="text4" presStyleLbl="fgAcc4" presStyleIdx="5" presStyleCnt="13">
        <dgm:presLayoutVars>
          <dgm:chPref val="3"/>
        </dgm:presLayoutVars>
      </dgm:prSet>
      <dgm:spPr/>
    </dgm:pt>
    <dgm:pt modelId="{39D0089C-CC57-4600-A5B6-E8F9765BB59B}" type="pres">
      <dgm:prSet presAssocID="{C3E7F688-9C88-4F2B-920A-1580D15D0D66}" presName="hierChild5" presStyleCnt="0"/>
      <dgm:spPr/>
    </dgm:pt>
    <dgm:pt modelId="{15CDFDBC-A83B-4DC8-A9C1-A17984FE8771}" type="pres">
      <dgm:prSet presAssocID="{761E03B8-AF5B-4AC9-B220-5F21ACCD8888}" presName="Name23" presStyleLbl="parChTrans1D4" presStyleIdx="6" presStyleCnt="13"/>
      <dgm:spPr/>
    </dgm:pt>
    <dgm:pt modelId="{E637CC0E-DAF1-44B6-8755-AAF2C24C306D}" type="pres">
      <dgm:prSet presAssocID="{0DB03E39-A139-4739-8A05-3580F6601849}" presName="hierRoot4" presStyleCnt="0"/>
      <dgm:spPr/>
    </dgm:pt>
    <dgm:pt modelId="{13786064-3D7B-4F59-89A8-3D7A9CB84394}" type="pres">
      <dgm:prSet presAssocID="{0DB03E39-A139-4739-8A05-3580F6601849}" presName="composite4" presStyleCnt="0"/>
      <dgm:spPr/>
    </dgm:pt>
    <dgm:pt modelId="{492A6E36-660E-4EB2-B2A6-E45654CE2026}" type="pres">
      <dgm:prSet presAssocID="{0DB03E39-A139-4739-8A05-3580F6601849}" presName="background4" presStyleLbl="node4" presStyleIdx="6" presStyleCnt="13"/>
      <dgm:spPr/>
    </dgm:pt>
    <dgm:pt modelId="{F5E1BA4C-F478-4069-A373-07E7ADF4FF44}" type="pres">
      <dgm:prSet presAssocID="{0DB03E39-A139-4739-8A05-3580F6601849}" presName="text4" presStyleLbl="fgAcc4" presStyleIdx="6" presStyleCnt="13">
        <dgm:presLayoutVars>
          <dgm:chPref val="3"/>
        </dgm:presLayoutVars>
      </dgm:prSet>
      <dgm:spPr/>
    </dgm:pt>
    <dgm:pt modelId="{CBBC967F-7E03-4D7A-8365-C55D94342C38}" type="pres">
      <dgm:prSet presAssocID="{0DB03E39-A139-4739-8A05-3580F6601849}" presName="hierChild5" presStyleCnt="0"/>
      <dgm:spPr/>
    </dgm:pt>
    <dgm:pt modelId="{026856D5-712F-4C56-89D3-21CBB56C2058}" type="pres">
      <dgm:prSet presAssocID="{543CAD8C-05A1-4092-9659-128A720DA7C1}" presName="Name10" presStyleLbl="parChTrans1D2" presStyleIdx="2" presStyleCnt="4"/>
      <dgm:spPr/>
    </dgm:pt>
    <dgm:pt modelId="{78967AF8-4D4A-4002-BFC5-DDC400A33F78}" type="pres">
      <dgm:prSet presAssocID="{89B542EC-60D8-4EBC-B6CB-436E9D4C9682}" presName="hierRoot2" presStyleCnt="0"/>
      <dgm:spPr/>
    </dgm:pt>
    <dgm:pt modelId="{F21F0FD2-C23B-41A1-931E-748CF4D27E51}" type="pres">
      <dgm:prSet presAssocID="{89B542EC-60D8-4EBC-B6CB-436E9D4C9682}" presName="composite2" presStyleCnt="0"/>
      <dgm:spPr/>
    </dgm:pt>
    <dgm:pt modelId="{294FDCC5-A68E-42B5-8A5E-D63F11555909}" type="pres">
      <dgm:prSet presAssocID="{89B542EC-60D8-4EBC-B6CB-436E9D4C9682}" presName="background2" presStyleLbl="node2" presStyleIdx="2" presStyleCnt="4"/>
      <dgm:spPr/>
    </dgm:pt>
    <dgm:pt modelId="{32BAEBF4-015D-49E0-9F76-47E66B1A7B98}" type="pres">
      <dgm:prSet presAssocID="{89B542EC-60D8-4EBC-B6CB-436E9D4C9682}" presName="text2" presStyleLbl="fgAcc2" presStyleIdx="2" presStyleCnt="4">
        <dgm:presLayoutVars>
          <dgm:chPref val="3"/>
        </dgm:presLayoutVars>
      </dgm:prSet>
      <dgm:spPr/>
    </dgm:pt>
    <dgm:pt modelId="{BBF48706-BDB7-47EF-B59E-0A6A1005655A}" type="pres">
      <dgm:prSet presAssocID="{89B542EC-60D8-4EBC-B6CB-436E9D4C9682}" presName="hierChild3" presStyleCnt="0"/>
      <dgm:spPr/>
    </dgm:pt>
    <dgm:pt modelId="{D13489E2-2D9D-4A38-8994-0CF383C67009}" type="pres">
      <dgm:prSet presAssocID="{D69D5981-7543-441D-9DC0-6563473D9879}" presName="Name17" presStyleLbl="parChTrans1D3" presStyleIdx="2" presStyleCnt="4"/>
      <dgm:spPr/>
    </dgm:pt>
    <dgm:pt modelId="{C7E4633C-21A7-4E9D-A1FB-B7EECBC76DCA}" type="pres">
      <dgm:prSet presAssocID="{2E15B7A0-C989-4C3D-AAC6-41B8139E52E9}" presName="hierRoot3" presStyleCnt="0"/>
      <dgm:spPr/>
    </dgm:pt>
    <dgm:pt modelId="{05561AA1-C6DF-4621-B306-4C56E55C2D28}" type="pres">
      <dgm:prSet presAssocID="{2E15B7A0-C989-4C3D-AAC6-41B8139E52E9}" presName="composite3" presStyleCnt="0"/>
      <dgm:spPr/>
    </dgm:pt>
    <dgm:pt modelId="{BAA438E1-07C7-4D48-AD59-C052B2D2A9F8}" type="pres">
      <dgm:prSet presAssocID="{2E15B7A0-C989-4C3D-AAC6-41B8139E52E9}" presName="background3" presStyleLbl="node3" presStyleIdx="2" presStyleCnt="4"/>
      <dgm:spPr/>
    </dgm:pt>
    <dgm:pt modelId="{6A821FE7-7BD5-421B-BFD5-04C501ABC4A3}" type="pres">
      <dgm:prSet presAssocID="{2E15B7A0-C989-4C3D-AAC6-41B8139E52E9}" presName="text3" presStyleLbl="fgAcc3" presStyleIdx="2" presStyleCnt="4">
        <dgm:presLayoutVars>
          <dgm:chPref val="3"/>
        </dgm:presLayoutVars>
      </dgm:prSet>
      <dgm:spPr/>
    </dgm:pt>
    <dgm:pt modelId="{9434AE05-2835-41AF-98C8-F0F178C618FB}" type="pres">
      <dgm:prSet presAssocID="{2E15B7A0-C989-4C3D-AAC6-41B8139E52E9}" presName="hierChild4" presStyleCnt="0"/>
      <dgm:spPr/>
    </dgm:pt>
    <dgm:pt modelId="{5B6DCE83-295F-4950-B468-658DD8FEC729}" type="pres">
      <dgm:prSet presAssocID="{5C6D9EB8-EF80-4BF2-8F3B-0FC8CE225A44}" presName="Name23" presStyleLbl="parChTrans1D4" presStyleIdx="7" presStyleCnt="13"/>
      <dgm:spPr/>
    </dgm:pt>
    <dgm:pt modelId="{8FDB0BFA-A1F0-4672-8592-2950E345CD2E}" type="pres">
      <dgm:prSet presAssocID="{3F01A565-885E-4BE8-838E-5F134D3BE71C}" presName="hierRoot4" presStyleCnt="0"/>
      <dgm:spPr/>
    </dgm:pt>
    <dgm:pt modelId="{9E7F79FA-3BDA-45A5-99C8-73B56C59A68E}" type="pres">
      <dgm:prSet presAssocID="{3F01A565-885E-4BE8-838E-5F134D3BE71C}" presName="composite4" presStyleCnt="0"/>
      <dgm:spPr/>
    </dgm:pt>
    <dgm:pt modelId="{DC2B2AEE-861E-4649-A146-477636DE2D48}" type="pres">
      <dgm:prSet presAssocID="{3F01A565-885E-4BE8-838E-5F134D3BE71C}" presName="background4" presStyleLbl="node4" presStyleIdx="7" presStyleCnt="13"/>
      <dgm:spPr/>
    </dgm:pt>
    <dgm:pt modelId="{6D41E981-B49B-4AB9-A1AE-90D34F0C8A29}" type="pres">
      <dgm:prSet presAssocID="{3F01A565-885E-4BE8-838E-5F134D3BE71C}" presName="text4" presStyleLbl="fgAcc4" presStyleIdx="7" presStyleCnt="13">
        <dgm:presLayoutVars>
          <dgm:chPref val="3"/>
        </dgm:presLayoutVars>
      </dgm:prSet>
      <dgm:spPr/>
    </dgm:pt>
    <dgm:pt modelId="{4A0E52CB-88C0-4F1C-87CD-6CE5E0503176}" type="pres">
      <dgm:prSet presAssocID="{3F01A565-885E-4BE8-838E-5F134D3BE71C}" presName="hierChild5" presStyleCnt="0"/>
      <dgm:spPr/>
    </dgm:pt>
    <dgm:pt modelId="{5CF84258-BD7A-4A4A-80D6-C9603281F8A3}" type="pres">
      <dgm:prSet presAssocID="{C70E1493-6BC2-47E7-90AC-CE134294B3FC}" presName="Name23" presStyleLbl="parChTrans1D4" presStyleIdx="8" presStyleCnt="13"/>
      <dgm:spPr/>
    </dgm:pt>
    <dgm:pt modelId="{BD0CF816-55FE-4639-B1D9-422809E4C710}" type="pres">
      <dgm:prSet presAssocID="{70DC4F10-CEC6-4121-908C-CA429CE44D82}" presName="hierRoot4" presStyleCnt="0"/>
      <dgm:spPr/>
    </dgm:pt>
    <dgm:pt modelId="{571E2DDB-DCAA-48E0-B10C-7BE7D4D5B734}" type="pres">
      <dgm:prSet presAssocID="{70DC4F10-CEC6-4121-908C-CA429CE44D82}" presName="composite4" presStyleCnt="0"/>
      <dgm:spPr/>
    </dgm:pt>
    <dgm:pt modelId="{7D361CC7-BBE1-4A57-B8A1-55B9F9746C13}" type="pres">
      <dgm:prSet presAssocID="{70DC4F10-CEC6-4121-908C-CA429CE44D82}" presName="background4" presStyleLbl="node4" presStyleIdx="8" presStyleCnt="13"/>
      <dgm:spPr/>
    </dgm:pt>
    <dgm:pt modelId="{0940859D-96E6-4F32-80AA-125FC449AF19}" type="pres">
      <dgm:prSet presAssocID="{70DC4F10-CEC6-4121-908C-CA429CE44D82}" presName="text4" presStyleLbl="fgAcc4" presStyleIdx="8" presStyleCnt="13">
        <dgm:presLayoutVars>
          <dgm:chPref val="3"/>
        </dgm:presLayoutVars>
      </dgm:prSet>
      <dgm:spPr/>
    </dgm:pt>
    <dgm:pt modelId="{5E85073F-D345-4D63-A810-310FF618DF8D}" type="pres">
      <dgm:prSet presAssocID="{70DC4F10-CEC6-4121-908C-CA429CE44D82}" presName="hierChild5" presStyleCnt="0"/>
      <dgm:spPr/>
    </dgm:pt>
    <dgm:pt modelId="{C2E0787A-5BCF-4AD4-81DF-BCB5B2DF3311}" type="pres">
      <dgm:prSet presAssocID="{58C56042-6225-48CD-A785-75143A5B0A96}" presName="Name23" presStyleLbl="parChTrans1D4" presStyleIdx="9" presStyleCnt="13"/>
      <dgm:spPr/>
    </dgm:pt>
    <dgm:pt modelId="{2A92D248-4341-4ECF-965C-7CA5DC72E8EC}" type="pres">
      <dgm:prSet presAssocID="{018AB0F6-641E-42A7-9D6F-7CB56C73D160}" presName="hierRoot4" presStyleCnt="0"/>
      <dgm:spPr/>
    </dgm:pt>
    <dgm:pt modelId="{5B28F5BF-5532-4379-86D5-D766EAE4FFC4}" type="pres">
      <dgm:prSet presAssocID="{018AB0F6-641E-42A7-9D6F-7CB56C73D160}" presName="composite4" presStyleCnt="0"/>
      <dgm:spPr/>
    </dgm:pt>
    <dgm:pt modelId="{60C4C91E-2480-4A4F-8B26-0890709B919C}" type="pres">
      <dgm:prSet presAssocID="{018AB0F6-641E-42A7-9D6F-7CB56C73D160}" presName="background4" presStyleLbl="node4" presStyleIdx="9" presStyleCnt="13"/>
      <dgm:spPr/>
    </dgm:pt>
    <dgm:pt modelId="{1422E142-A55D-49BB-A4F7-F124C6DCBFAD}" type="pres">
      <dgm:prSet presAssocID="{018AB0F6-641E-42A7-9D6F-7CB56C73D160}" presName="text4" presStyleLbl="fgAcc4" presStyleIdx="9" presStyleCnt="13">
        <dgm:presLayoutVars>
          <dgm:chPref val="3"/>
        </dgm:presLayoutVars>
      </dgm:prSet>
      <dgm:spPr/>
    </dgm:pt>
    <dgm:pt modelId="{F4025931-BB83-4A8F-87A8-5AA91D07CCA5}" type="pres">
      <dgm:prSet presAssocID="{018AB0F6-641E-42A7-9D6F-7CB56C73D160}" presName="hierChild5" presStyleCnt="0"/>
      <dgm:spPr/>
    </dgm:pt>
    <dgm:pt modelId="{9D28708B-F5B6-4AD3-BDAD-E1869D330048}" type="pres">
      <dgm:prSet presAssocID="{3FA60A48-EF89-461A-A601-1368DDBDE934}" presName="Name10" presStyleLbl="parChTrans1D2" presStyleIdx="3" presStyleCnt="4"/>
      <dgm:spPr/>
    </dgm:pt>
    <dgm:pt modelId="{2D29A07E-A3F0-43A2-A361-AE683FADF1B6}" type="pres">
      <dgm:prSet presAssocID="{D2ACAFE4-A68C-4D47-BD64-63FC08254C64}" presName="hierRoot2" presStyleCnt="0"/>
      <dgm:spPr/>
    </dgm:pt>
    <dgm:pt modelId="{89CFD501-3004-4FB6-90FE-C06C2A9BAEFA}" type="pres">
      <dgm:prSet presAssocID="{D2ACAFE4-A68C-4D47-BD64-63FC08254C64}" presName="composite2" presStyleCnt="0"/>
      <dgm:spPr/>
    </dgm:pt>
    <dgm:pt modelId="{0D5C4B48-3C88-454C-9A7B-AFA3D3C50739}" type="pres">
      <dgm:prSet presAssocID="{D2ACAFE4-A68C-4D47-BD64-63FC08254C64}" presName="background2" presStyleLbl="node2" presStyleIdx="3" presStyleCnt="4"/>
      <dgm:spPr/>
    </dgm:pt>
    <dgm:pt modelId="{A166EDEB-0430-4B47-B92B-48F4CC048EB1}" type="pres">
      <dgm:prSet presAssocID="{D2ACAFE4-A68C-4D47-BD64-63FC08254C64}" presName="text2" presStyleLbl="fgAcc2" presStyleIdx="3" presStyleCnt="4">
        <dgm:presLayoutVars>
          <dgm:chPref val="3"/>
        </dgm:presLayoutVars>
      </dgm:prSet>
      <dgm:spPr/>
    </dgm:pt>
    <dgm:pt modelId="{57116F89-C393-43BA-813F-B5949C401B8C}" type="pres">
      <dgm:prSet presAssocID="{D2ACAFE4-A68C-4D47-BD64-63FC08254C64}" presName="hierChild3" presStyleCnt="0"/>
      <dgm:spPr/>
    </dgm:pt>
    <dgm:pt modelId="{C7AA1C3D-1EBA-4466-A829-9600CA0C93F4}" type="pres">
      <dgm:prSet presAssocID="{4AB9528D-1FAA-49F8-A23B-6669C6F6E298}" presName="Name17" presStyleLbl="parChTrans1D3" presStyleIdx="3" presStyleCnt="4"/>
      <dgm:spPr/>
    </dgm:pt>
    <dgm:pt modelId="{F6CA4F21-9AFF-4247-9005-EE1E8EEBED19}" type="pres">
      <dgm:prSet presAssocID="{62043CF9-64A5-47C8-9E0B-28B1B8D4EDEC}" presName="hierRoot3" presStyleCnt="0"/>
      <dgm:spPr/>
    </dgm:pt>
    <dgm:pt modelId="{18CB3B62-6A9B-43AF-8F72-21AA7ACEB120}" type="pres">
      <dgm:prSet presAssocID="{62043CF9-64A5-47C8-9E0B-28B1B8D4EDEC}" presName="composite3" presStyleCnt="0"/>
      <dgm:spPr/>
    </dgm:pt>
    <dgm:pt modelId="{E5322A51-7C3B-4922-B4C3-94DB0B6D17CD}" type="pres">
      <dgm:prSet presAssocID="{62043CF9-64A5-47C8-9E0B-28B1B8D4EDEC}" presName="background3" presStyleLbl="node3" presStyleIdx="3" presStyleCnt="4"/>
      <dgm:spPr/>
    </dgm:pt>
    <dgm:pt modelId="{1AD38FBB-8275-4BCB-A4CF-B9FA3DA77BAE}" type="pres">
      <dgm:prSet presAssocID="{62043CF9-64A5-47C8-9E0B-28B1B8D4EDEC}" presName="text3" presStyleLbl="fgAcc3" presStyleIdx="3" presStyleCnt="4">
        <dgm:presLayoutVars>
          <dgm:chPref val="3"/>
        </dgm:presLayoutVars>
      </dgm:prSet>
      <dgm:spPr/>
    </dgm:pt>
    <dgm:pt modelId="{E5EC64F5-03EB-469C-ACD9-B006B23D8F31}" type="pres">
      <dgm:prSet presAssocID="{62043CF9-64A5-47C8-9E0B-28B1B8D4EDEC}" presName="hierChild4" presStyleCnt="0"/>
      <dgm:spPr/>
    </dgm:pt>
    <dgm:pt modelId="{8D74310D-5B69-40AC-BECC-6D558FB8E95E}" type="pres">
      <dgm:prSet presAssocID="{539D60FA-6B0B-413E-AF32-C803DD2ECE99}" presName="Name23" presStyleLbl="parChTrans1D4" presStyleIdx="10" presStyleCnt="13"/>
      <dgm:spPr/>
    </dgm:pt>
    <dgm:pt modelId="{C718E80B-07F2-4FE9-86F9-AC60DA166F3C}" type="pres">
      <dgm:prSet presAssocID="{A0785BE5-6282-4BC5-B733-5A490A757AB5}" presName="hierRoot4" presStyleCnt="0"/>
      <dgm:spPr/>
    </dgm:pt>
    <dgm:pt modelId="{69834CCD-D953-4A6C-93D0-3136473287FE}" type="pres">
      <dgm:prSet presAssocID="{A0785BE5-6282-4BC5-B733-5A490A757AB5}" presName="composite4" presStyleCnt="0"/>
      <dgm:spPr/>
    </dgm:pt>
    <dgm:pt modelId="{D7622F3F-E890-4BC5-B21E-63D7919D3E34}" type="pres">
      <dgm:prSet presAssocID="{A0785BE5-6282-4BC5-B733-5A490A757AB5}" presName="background4" presStyleLbl="node4" presStyleIdx="10" presStyleCnt="13"/>
      <dgm:spPr/>
    </dgm:pt>
    <dgm:pt modelId="{0ADAF3B9-50D4-41A5-AAAE-BC805CB17628}" type="pres">
      <dgm:prSet presAssocID="{A0785BE5-6282-4BC5-B733-5A490A757AB5}" presName="text4" presStyleLbl="fgAcc4" presStyleIdx="10" presStyleCnt="13">
        <dgm:presLayoutVars>
          <dgm:chPref val="3"/>
        </dgm:presLayoutVars>
      </dgm:prSet>
      <dgm:spPr/>
    </dgm:pt>
    <dgm:pt modelId="{15E33757-0610-47E1-A30D-550E359FE5A4}" type="pres">
      <dgm:prSet presAssocID="{A0785BE5-6282-4BC5-B733-5A490A757AB5}" presName="hierChild5" presStyleCnt="0"/>
      <dgm:spPr/>
    </dgm:pt>
    <dgm:pt modelId="{DE45F90D-D600-4288-A01C-5D0F82E75043}" type="pres">
      <dgm:prSet presAssocID="{D2E79C44-742A-4006-B6CC-6485BB56F624}" presName="Name23" presStyleLbl="parChTrans1D4" presStyleIdx="11" presStyleCnt="13"/>
      <dgm:spPr/>
    </dgm:pt>
    <dgm:pt modelId="{77BB1F28-7873-4EE7-9189-10510BFFA0C0}" type="pres">
      <dgm:prSet presAssocID="{AD1F9ACE-104F-4C56-B9E1-FECA6BFB9163}" presName="hierRoot4" presStyleCnt="0"/>
      <dgm:spPr/>
    </dgm:pt>
    <dgm:pt modelId="{378AEBEE-09A4-4041-9C9B-13BAB1C9BE65}" type="pres">
      <dgm:prSet presAssocID="{AD1F9ACE-104F-4C56-B9E1-FECA6BFB9163}" presName="composite4" presStyleCnt="0"/>
      <dgm:spPr/>
    </dgm:pt>
    <dgm:pt modelId="{BFC8B66E-B6BE-4588-A005-AC9DC8C3BC1A}" type="pres">
      <dgm:prSet presAssocID="{AD1F9ACE-104F-4C56-B9E1-FECA6BFB9163}" presName="background4" presStyleLbl="node4" presStyleIdx="11" presStyleCnt="13"/>
      <dgm:spPr/>
    </dgm:pt>
    <dgm:pt modelId="{AC72856F-09A9-4327-A0C9-2B0C4B2907DE}" type="pres">
      <dgm:prSet presAssocID="{AD1F9ACE-104F-4C56-B9E1-FECA6BFB9163}" presName="text4" presStyleLbl="fgAcc4" presStyleIdx="11" presStyleCnt="13">
        <dgm:presLayoutVars>
          <dgm:chPref val="3"/>
        </dgm:presLayoutVars>
      </dgm:prSet>
      <dgm:spPr/>
    </dgm:pt>
    <dgm:pt modelId="{07D18F5A-ECE1-4CBD-8EF8-4C641F75D4FF}" type="pres">
      <dgm:prSet presAssocID="{AD1F9ACE-104F-4C56-B9E1-FECA6BFB9163}" presName="hierChild5" presStyleCnt="0"/>
      <dgm:spPr/>
    </dgm:pt>
    <dgm:pt modelId="{96439112-8587-437C-8728-0FB027B07C37}" type="pres">
      <dgm:prSet presAssocID="{5970CEEE-D31B-4287-86FE-17B942FD3D00}" presName="Name23" presStyleLbl="parChTrans1D4" presStyleIdx="12" presStyleCnt="13"/>
      <dgm:spPr/>
    </dgm:pt>
    <dgm:pt modelId="{F3FCA4ED-3F7E-4DFB-9D5F-4D4A91904AA0}" type="pres">
      <dgm:prSet presAssocID="{DF90B944-2013-46D3-A4FD-CEF2E272B448}" presName="hierRoot4" presStyleCnt="0"/>
      <dgm:spPr/>
    </dgm:pt>
    <dgm:pt modelId="{626E2CF5-DA81-4CD1-84CC-E388F67609E6}" type="pres">
      <dgm:prSet presAssocID="{DF90B944-2013-46D3-A4FD-CEF2E272B448}" presName="composite4" presStyleCnt="0"/>
      <dgm:spPr/>
    </dgm:pt>
    <dgm:pt modelId="{7AF37258-7DF4-4047-A02A-E10E247A0E18}" type="pres">
      <dgm:prSet presAssocID="{DF90B944-2013-46D3-A4FD-CEF2E272B448}" presName="background4" presStyleLbl="node4" presStyleIdx="12" presStyleCnt="13"/>
      <dgm:spPr/>
    </dgm:pt>
    <dgm:pt modelId="{79C8F365-25B1-457A-B8F1-ADBB4BB41FDD}" type="pres">
      <dgm:prSet presAssocID="{DF90B944-2013-46D3-A4FD-CEF2E272B448}" presName="text4" presStyleLbl="fgAcc4" presStyleIdx="12" presStyleCnt="13">
        <dgm:presLayoutVars>
          <dgm:chPref val="3"/>
        </dgm:presLayoutVars>
      </dgm:prSet>
      <dgm:spPr/>
    </dgm:pt>
    <dgm:pt modelId="{3BEA3CEA-8ABC-46E3-BA30-AA94C3E80DA5}" type="pres">
      <dgm:prSet presAssocID="{DF90B944-2013-46D3-A4FD-CEF2E272B448}" presName="hierChild5" presStyleCnt="0"/>
      <dgm:spPr/>
    </dgm:pt>
  </dgm:ptLst>
  <dgm:cxnLst>
    <dgm:cxn modelId="{D879C805-E9E7-404D-B9F1-870AED4B1C46}" srcId="{ED00BD62-928A-431A-BCE5-D4686E0F5E88}" destId="{D498B243-4F20-46DC-932F-949083B97228}" srcOrd="0" destOrd="0" parTransId="{FE8AB9A9-AD94-4D3D-A748-1F96EDED0B91}" sibTransId="{02CDAEFF-3B10-485D-9472-4CB9463B31E4}"/>
    <dgm:cxn modelId="{CA412B0C-806B-46FE-8074-18611AE268B4}" type="presOf" srcId="{AF2C74C3-3B1A-43A1-8636-903592D0CE02}" destId="{C2A33D3E-31B5-433A-8045-D16550A7C4C6}" srcOrd="0" destOrd="0" presId="urn:microsoft.com/office/officeart/2005/8/layout/hierarchy1"/>
    <dgm:cxn modelId="{8B4E5910-1095-4DAE-A4EC-F6434F6BD1ED}" type="presOf" srcId="{AD1F9ACE-104F-4C56-B9E1-FECA6BFB9163}" destId="{AC72856F-09A9-4327-A0C9-2B0C4B2907DE}" srcOrd="0" destOrd="0" presId="urn:microsoft.com/office/officeart/2005/8/layout/hierarchy1"/>
    <dgm:cxn modelId="{81153D15-5AA6-43DF-9638-6C3B5AD06052}" srcId="{68FA545E-D40E-4F80-B534-2F8ABB497BAA}" destId="{567E5597-A350-4C9D-A944-28346D646400}" srcOrd="0" destOrd="0" parTransId="{6DA35F20-5582-4A7B-92E0-92251F38A9FB}" sibTransId="{21B4EA83-EAAC-4BDA-BCCB-A739EB0E681F}"/>
    <dgm:cxn modelId="{DC1DA219-237F-4796-B849-86C5D95EA1E7}" type="presOf" srcId="{89B542EC-60D8-4EBC-B6CB-436E9D4C9682}" destId="{32BAEBF4-015D-49E0-9F76-47E66B1A7B98}" srcOrd="0" destOrd="0" presId="urn:microsoft.com/office/officeart/2005/8/layout/hierarchy1"/>
    <dgm:cxn modelId="{8511BF19-6E76-4C41-9FDC-0E8FE1A4A529}" srcId="{89B542EC-60D8-4EBC-B6CB-436E9D4C9682}" destId="{2E15B7A0-C989-4C3D-AAC6-41B8139E52E9}" srcOrd="0" destOrd="0" parTransId="{D69D5981-7543-441D-9DC0-6563473D9879}" sibTransId="{2ABEB193-5063-42E6-8264-F8C7E66AE03F}"/>
    <dgm:cxn modelId="{886AC51B-4541-4363-A207-E03D476A9D1C}" type="presOf" srcId="{62043CF9-64A5-47C8-9E0B-28B1B8D4EDEC}" destId="{1AD38FBB-8275-4BCB-A4CF-B9FA3DA77BAE}" srcOrd="0" destOrd="0" presId="urn:microsoft.com/office/officeart/2005/8/layout/hierarchy1"/>
    <dgm:cxn modelId="{F53C171C-BBD1-4FC9-982D-FF8933C9D90A}" type="presOf" srcId="{A0785BE5-6282-4BC5-B733-5A490A757AB5}" destId="{0ADAF3B9-50D4-41A5-AAAE-BC805CB17628}" srcOrd="0" destOrd="0" presId="urn:microsoft.com/office/officeart/2005/8/layout/hierarchy1"/>
    <dgm:cxn modelId="{552DEC1D-CE92-48B6-823A-C1BA9D957DBC}" srcId="{D2ACAFE4-A68C-4D47-BD64-63FC08254C64}" destId="{62043CF9-64A5-47C8-9E0B-28B1B8D4EDEC}" srcOrd="0" destOrd="0" parTransId="{4AB9528D-1FAA-49F8-A23B-6669C6F6E298}" sibTransId="{DD4C8E0D-070D-4F64-B6B1-A8B08ADC5A2B}"/>
    <dgm:cxn modelId="{8511C820-44AB-4622-8983-CAED4BBEA26B}" type="presOf" srcId="{451E7C16-E3AF-4F14-B00C-9D79013F8860}" destId="{941C88F5-6938-4C8A-941D-2711D58FB2C5}" srcOrd="0" destOrd="0" presId="urn:microsoft.com/office/officeart/2005/8/layout/hierarchy1"/>
    <dgm:cxn modelId="{2A450D22-C87D-46AF-9EAD-595F330066D3}" type="presOf" srcId="{B39D7196-A94B-408E-BB94-5032C23E4CE0}" destId="{3D2A9804-6641-4A8E-B263-9A913EECF37C}" srcOrd="0" destOrd="0" presId="urn:microsoft.com/office/officeart/2005/8/layout/hierarchy1"/>
    <dgm:cxn modelId="{2EE20924-548B-4552-B039-2755C9EB8314}" srcId="{3F01A565-885E-4BE8-838E-5F134D3BE71C}" destId="{70DC4F10-CEC6-4121-908C-CA429CE44D82}" srcOrd="0" destOrd="0" parTransId="{C70E1493-6BC2-47E7-90AC-CE134294B3FC}" sibTransId="{2FD319C3-0C46-4854-BAC9-CEC91E510126}"/>
    <dgm:cxn modelId="{69065034-2434-4A6F-B6FE-885B35484E8F}" type="presOf" srcId="{DF90B944-2013-46D3-A4FD-CEF2E272B448}" destId="{79C8F365-25B1-457A-B8F1-ADBB4BB41FDD}" srcOrd="0" destOrd="0" presId="urn:microsoft.com/office/officeart/2005/8/layout/hierarchy1"/>
    <dgm:cxn modelId="{17133035-BBBB-422F-A4CC-3E9DD335243C}" type="presOf" srcId="{4AB9528D-1FAA-49F8-A23B-6669C6F6E298}" destId="{C7AA1C3D-1EBA-4466-A829-9600CA0C93F4}" srcOrd="0" destOrd="0" presId="urn:microsoft.com/office/officeart/2005/8/layout/hierarchy1"/>
    <dgm:cxn modelId="{3599B835-EE89-4538-8129-AEB24BF33293}" srcId="{AD1F9ACE-104F-4C56-B9E1-FECA6BFB9163}" destId="{DF90B944-2013-46D3-A4FD-CEF2E272B448}" srcOrd="0" destOrd="0" parTransId="{5970CEEE-D31B-4287-86FE-17B942FD3D00}" sibTransId="{CD2E5D3F-2C1B-4ECC-BBBD-E8592FCA2C21}"/>
    <dgm:cxn modelId="{0A69A53D-0B93-46B7-A5CE-72B4A54A0CB5}" type="presOf" srcId="{C70E1493-6BC2-47E7-90AC-CE134294B3FC}" destId="{5CF84258-BD7A-4A4A-80D6-C9603281F8A3}" srcOrd="0" destOrd="0" presId="urn:microsoft.com/office/officeart/2005/8/layout/hierarchy1"/>
    <dgm:cxn modelId="{B1ED5441-FB74-45FC-B190-22B8CFE0D3E4}" type="presOf" srcId="{D69D5981-7543-441D-9DC0-6563473D9879}" destId="{D13489E2-2D9D-4A38-8994-0CF383C67009}" srcOrd="0" destOrd="0" presId="urn:microsoft.com/office/officeart/2005/8/layout/hierarchy1"/>
    <dgm:cxn modelId="{07E9CD61-F84E-48AF-9D91-527A5148402B}" type="presOf" srcId="{567E5597-A350-4C9D-A944-28346D646400}" destId="{67618FC1-51AB-47F2-92C9-77956FD4D814}" srcOrd="0" destOrd="0" presId="urn:microsoft.com/office/officeart/2005/8/layout/hierarchy1"/>
    <dgm:cxn modelId="{42E44D42-2F97-479D-BCF5-E7EB39B2D787}" type="presOf" srcId="{5970CEEE-D31B-4287-86FE-17B942FD3D00}" destId="{96439112-8587-437C-8728-0FB027B07C37}" srcOrd="0" destOrd="0" presId="urn:microsoft.com/office/officeart/2005/8/layout/hierarchy1"/>
    <dgm:cxn modelId="{DF18DE42-DE3F-4898-9116-27E3EC9D6463}" type="presOf" srcId="{C3E7F688-9C88-4F2B-920A-1580D15D0D66}" destId="{8209427A-767E-45C6-A085-0BD16CC208CE}" srcOrd="0" destOrd="0" presId="urn:microsoft.com/office/officeart/2005/8/layout/hierarchy1"/>
    <dgm:cxn modelId="{4BAE6844-18D3-44A4-9301-EB77EB94584E}" type="presOf" srcId="{D498B243-4F20-46DC-932F-949083B97228}" destId="{50755727-0136-442B-8E0E-6F02252CFB84}" srcOrd="0" destOrd="0" presId="urn:microsoft.com/office/officeart/2005/8/layout/hierarchy1"/>
    <dgm:cxn modelId="{0E853145-3AF6-4301-8FCE-14E5B791419A}" srcId="{FB3C2307-E9B4-4278-942B-A55F87924E2F}" destId="{ED00BD62-928A-431A-BCE5-D4686E0F5E88}" srcOrd="1" destOrd="0" parTransId="{49B6FC49-7FAB-479D-9F52-0B58638FF9E8}" sibTransId="{14387F26-F549-4B1A-8477-110D7276BC15}"/>
    <dgm:cxn modelId="{287A9845-D8D4-4628-9CF4-7F484731E7D1}" type="presOf" srcId="{D2ACAFE4-A68C-4D47-BD64-63FC08254C64}" destId="{A166EDEB-0430-4B47-B92B-48F4CC048EB1}" srcOrd="0" destOrd="0" presId="urn:microsoft.com/office/officeart/2005/8/layout/hierarchy1"/>
    <dgm:cxn modelId="{DCE19947-10D6-4095-9873-5CBE80F196A3}" srcId="{91165CB7-1372-47B7-9A83-78758B2B4D10}" destId="{FB3C2307-E9B4-4278-942B-A55F87924E2F}" srcOrd="0" destOrd="0" parTransId="{ED0EB7F9-EC53-4EED-8097-2C86DEBD9E5E}" sibTransId="{4BCF25A1-66F1-48D9-921E-B186A9075B83}"/>
    <dgm:cxn modelId="{393B6E69-666E-4600-8CA0-CFFEB92654D7}" type="presOf" srcId="{91165CB7-1372-47B7-9A83-78758B2B4D10}" destId="{FBF58836-C6F0-4530-ACFB-E39B9D404F56}" srcOrd="0" destOrd="0" presId="urn:microsoft.com/office/officeart/2005/8/layout/hierarchy1"/>
    <dgm:cxn modelId="{08117F6A-B0B2-4A65-9356-E75845BFF803}" type="presOf" srcId="{BBD18EB4-CD98-4408-AAB0-55413A5E4D4F}" destId="{F141611B-0B16-4324-A1F6-D8C0274B4125}" srcOrd="0" destOrd="0" presId="urn:microsoft.com/office/officeart/2005/8/layout/hierarchy1"/>
    <dgm:cxn modelId="{33F9324C-24B8-4A8E-814E-E28D990F90F9}" type="presOf" srcId="{3F01A565-885E-4BE8-838E-5F134D3BE71C}" destId="{6D41E981-B49B-4AB9-A1AE-90D34F0C8A29}" srcOrd="0" destOrd="0" presId="urn:microsoft.com/office/officeart/2005/8/layout/hierarchy1"/>
    <dgm:cxn modelId="{3FF38B6F-8B57-4A69-8786-D679BB06F005}" srcId="{CBA71E38-EDA3-4EB3-818A-732E7752023C}" destId="{91165CB7-1372-47B7-9A83-78758B2B4D10}" srcOrd="0" destOrd="0" parTransId="{451E7C16-E3AF-4F14-B00C-9D79013F8860}" sibTransId="{B214A96C-E6C0-46F6-AE65-FB8817721C11}"/>
    <dgm:cxn modelId="{327BBD4F-55FF-4FAE-855D-A1EDF85B13C2}" type="presOf" srcId="{3FA60A48-EF89-461A-A601-1368DDBDE934}" destId="{9D28708B-F5B6-4AD3-BDAD-E1869D330048}" srcOrd="0" destOrd="0" presId="urn:microsoft.com/office/officeart/2005/8/layout/hierarchy1"/>
    <dgm:cxn modelId="{311CD870-D323-41A9-9BD6-6EBA658A7D2A}" type="presOf" srcId="{C03451BF-C85B-4BE2-ADA0-A679984CE807}" destId="{9EE97852-672F-484A-91D4-BE3106024773}" srcOrd="0" destOrd="0" presId="urn:microsoft.com/office/officeart/2005/8/layout/hierarchy1"/>
    <dgm:cxn modelId="{66F94C73-AB2C-4A56-8248-2DFE4E6CE2BB}" type="presOf" srcId="{44C3E52D-37D5-406F-8AB9-28E69F71F899}" destId="{DDDA99C3-9CFD-4A52-9961-83D7A65029CC}" srcOrd="0" destOrd="0" presId="urn:microsoft.com/office/officeart/2005/8/layout/hierarchy1"/>
    <dgm:cxn modelId="{B6E08853-C246-4C95-B125-6E1B9D7255CD}" type="presOf" srcId="{6DA35F20-5582-4A7B-92E0-92251F38A9FB}" destId="{20401C1C-BE05-4BF5-A9AD-708CE07C95B2}" srcOrd="0" destOrd="0" presId="urn:microsoft.com/office/officeart/2005/8/layout/hierarchy1"/>
    <dgm:cxn modelId="{FCC70B58-7919-4575-82AC-B805C01636FA}" type="presOf" srcId="{2E15B7A0-C989-4C3D-AAC6-41B8139E52E9}" destId="{6A821FE7-7BD5-421B-BFD5-04C501ABC4A3}" srcOrd="0" destOrd="0" presId="urn:microsoft.com/office/officeart/2005/8/layout/hierarchy1"/>
    <dgm:cxn modelId="{641EC479-71D8-4FD8-BBAF-B25BBA6F3E10}" type="presOf" srcId="{4675490F-1669-451E-A8AF-52F29A982F2B}" destId="{FC652918-E631-45DD-814B-76F038CCA88B}" srcOrd="0" destOrd="0" presId="urn:microsoft.com/office/officeart/2005/8/layout/hierarchy1"/>
    <dgm:cxn modelId="{C0130D7A-A450-4616-BE4C-E6C91AFD796C}" srcId="{44C3E52D-37D5-406F-8AB9-28E69F71F899}" destId="{4675490F-1669-451E-A8AF-52F29A982F2B}" srcOrd="0" destOrd="0" parTransId="{2BA8D3AF-128A-491E-80F1-076BFD1682C1}" sibTransId="{43723C51-CE95-49B9-9B5F-28BB952E5910}"/>
    <dgm:cxn modelId="{53E1DC7B-F586-469E-AED7-F7961CD73712}" type="presOf" srcId="{0DB03E39-A139-4739-8A05-3580F6601849}" destId="{F5E1BA4C-F478-4069-A373-07E7ADF4FF44}" srcOrd="0" destOrd="0" presId="urn:microsoft.com/office/officeart/2005/8/layout/hierarchy1"/>
    <dgm:cxn modelId="{4E29BD80-29A3-40CC-A523-21C75CCB3982}" type="presOf" srcId="{15A52694-799D-480F-9896-DE90453B5DEC}" destId="{8D6F0B98-FF81-4CC4-B769-088B5FD71260}" srcOrd="0" destOrd="0" presId="urn:microsoft.com/office/officeart/2005/8/layout/hierarchy1"/>
    <dgm:cxn modelId="{1A5C0482-C8C4-4B46-80A9-8CA33513EBB3}" type="presOf" srcId="{FE8AB9A9-AD94-4D3D-A748-1F96EDED0B91}" destId="{AEC331C4-D484-49B9-8526-6AC27BC1B16F}" srcOrd="0" destOrd="0" presId="urn:microsoft.com/office/officeart/2005/8/layout/hierarchy1"/>
    <dgm:cxn modelId="{90E78988-1656-495A-B81A-62220CCDFE5D}" type="presOf" srcId="{2919F860-5AD7-438F-A3A8-95D44BAD7D58}" destId="{86BD2589-1308-45DE-A001-CC5DE4C358FF}" srcOrd="0" destOrd="0" presId="urn:microsoft.com/office/officeart/2005/8/layout/hierarchy1"/>
    <dgm:cxn modelId="{B8DA108E-DE0E-4AEE-8126-808048144E0E}" srcId="{CBA71E38-EDA3-4EB3-818A-732E7752023C}" destId="{89B542EC-60D8-4EBC-B6CB-436E9D4C9682}" srcOrd="2" destOrd="0" parTransId="{543CAD8C-05A1-4092-9659-128A720DA7C1}" sibTransId="{D1EA4F91-816A-42E6-9217-370FFA5108A4}"/>
    <dgm:cxn modelId="{97AB069A-8937-4F30-8A11-095B53236CAD}" srcId="{A0785BE5-6282-4BC5-B733-5A490A757AB5}" destId="{AD1F9ACE-104F-4C56-B9E1-FECA6BFB9163}" srcOrd="0" destOrd="0" parTransId="{D2E79C44-742A-4006-B6CC-6485BB56F624}" sibTransId="{D138CDD2-24F7-411F-9B05-E399BA6B1908}"/>
    <dgm:cxn modelId="{C2D7329B-D83A-4158-9DF7-4E2FE70637EB}" srcId="{CBA71E38-EDA3-4EB3-818A-732E7752023C}" destId="{D2ACAFE4-A68C-4D47-BD64-63FC08254C64}" srcOrd="3" destOrd="0" parTransId="{3FA60A48-EF89-461A-A601-1368DDBDE934}" sibTransId="{C7334D04-4C41-4157-AB68-FE951E20BD86}"/>
    <dgm:cxn modelId="{9A20009C-5F40-46D0-B8DD-40C336ADC6E0}" type="presOf" srcId="{543CAD8C-05A1-4092-9659-128A720DA7C1}" destId="{026856D5-712F-4C56-89D3-21CBB56C2058}" srcOrd="0" destOrd="0" presId="urn:microsoft.com/office/officeart/2005/8/layout/hierarchy1"/>
    <dgm:cxn modelId="{A933B69D-68AC-4B24-81F3-DE57474307C8}" srcId="{FB3C2307-E9B4-4278-942B-A55F87924E2F}" destId="{68FA545E-D40E-4F80-B534-2F8ABB497BAA}" srcOrd="0" destOrd="0" parTransId="{07A16DBD-B77B-4ED3-82D9-E5ACD1A028E6}" sibTransId="{98CE135A-F84B-4772-94A5-E625DAF53CE5}"/>
    <dgm:cxn modelId="{8F71729E-D3CA-4C95-8C2A-194B86E308BD}" srcId="{3F01A565-885E-4BE8-838E-5F134D3BE71C}" destId="{018AB0F6-641E-42A7-9D6F-7CB56C73D160}" srcOrd="1" destOrd="0" parTransId="{58C56042-6225-48CD-A785-75143A5B0A96}" sibTransId="{A0FCCD0B-B420-447C-873C-DB70C91E8FB1}"/>
    <dgm:cxn modelId="{D7DC659F-490D-4861-AEF3-8FFBB2A23C9C}" type="presOf" srcId="{58C56042-6225-48CD-A785-75143A5B0A96}" destId="{C2E0787A-5BCF-4AD4-81DF-BCB5B2DF3311}" srcOrd="0" destOrd="0" presId="urn:microsoft.com/office/officeart/2005/8/layout/hierarchy1"/>
    <dgm:cxn modelId="{46F87DA1-4DA2-485E-9D81-082B30D7B4D2}" type="presOf" srcId="{ED0EB7F9-EC53-4EED-8097-2C86DEBD9E5E}" destId="{EA062457-F36F-4012-913C-23DAE64F0FD2}" srcOrd="0" destOrd="0" presId="urn:microsoft.com/office/officeart/2005/8/layout/hierarchy1"/>
    <dgm:cxn modelId="{C78E23A4-CDDB-4084-AF57-5B9543482586}" type="presOf" srcId="{70DC4F10-CEC6-4121-908C-CA429CE44D82}" destId="{0940859D-96E6-4F32-80AA-125FC449AF19}" srcOrd="0" destOrd="0" presId="urn:microsoft.com/office/officeart/2005/8/layout/hierarchy1"/>
    <dgm:cxn modelId="{BEA2CFA7-60D5-416E-A374-59523E193419}" type="presOf" srcId="{CBA71E38-EDA3-4EB3-818A-732E7752023C}" destId="{5C3760E1-194E-4AEF-AA15-2F0F6F5393DB}" srcOrd="0" destOrd="0" presId="urn:microsoft.com/office/officeart/2005/8/layout/hierarchy1"/>
    <dgm:cxn modelId="{6A4CA2AE-469F-49C3-8D21-089E2DE64E52}" type="presOf" srcId="{68FA545E-D40E-4F80-B534-2F8ABB497BAA}" destId="{E8A3CE3F-617E-4BA3-B760-20D7D37DD064}" srcOrd="0" destOrd="0" presId="urn:microsoft.com/office/officeart/2005/8/layout/hierarchy1"/>
    <dgm:cxn modelId="{171E30B3-0DD4-4770-B5E6-0907A1D42D91}" srcId="{AF2C74C3-3B1A-43A1-8636-903592D0CE02}" destId="{0DB03E39-A139-4739-8A05-3580F6601849}" srcOrd="2" destOrd="0" parTransId="{761E03B8-AF5B-4AC9-B220-5F21ACCD8888}" sibTransId="{71410F0D-9FA7-4F16-B0E6-2F68F17A8943}"/>
    <dgm:cxn modelId="{C843E4B6-CA48-4652-AF6D-4524326FCD86}" type="presOf" srcId="{FB3C2307-E9B4-4278-942B-A55F87924E2F}" destId="{DCA858F1-E396-411B-A27C-2BF59442032E}" srcOrd="0" destOrd="0" presId="urn:microsoft.com/office/officeart/2005/8/layout/hierarchy1"/>
    <dgm:cxn modelId="{C7E85EBE-3080-4454-948E-8775685BCE7A}" type="presOf" srcId="{018AB0F6-641E-42A7-9D6F-7CB56C73D160}" destId="{1422E142-A55D-49BB-A4F7-F124C6DCBFAD}" srcOrd="0" destOrd="0" presId="urn:microsoft.com/office/officeart/2005/8/layout/hierarchy1"/>
    <dgm:cxn modelId="{FC732CBF-4A31-4E34-AA82-7A650A9FCF3A}" srcId="{44C3E52D-37D5-406F-8AB9-28E69F71F899}" destId="{CBA71E38-EDA3-4EB3-818A-732E7752023C}" srcOrd="3" destOrd="0" parTransId="{C0F9B073-F783-4220-9A87-80D28A3CD405}" sibTransId="{E902FA89-6669-4631-B663-222B87251CA6}"/>
    <dgm:cxn modelId="{E6C569C1-99A8-46BD-A29A-BDE8D8821159}" type="presOf" srcId="{87A105E2-DF51-4C8A-98D2-6715B1C587C9}" destId="{5E9A1A92-842A-4972-B8AA-F13A603FC69F}" srcOrd="0" destOrd="0" presId="urn:microsoft.com/office/officeart/2005/8/layout/hierarchy1"/>
    <dgm:cxn modelId="{D5327FC4-AFD1-4421-BCD0-CD5EDA351A03}" srcId="{CBA71E38-EDA3-4EB3-818A-732E7752023C}" destId="{87A105E2-DF51-4C8A-98D2-6715B1C587C9}" srcOrd="1" destOrd="0" parTransId="{2919F860-5AD7-438F-A3A8-95D44BAD7D58}" sibTransId="{9B50D2D9-9CC8-4460-8800-A7DD374676E1}"/>
    <dgm:cxn modelId="{119136C7-3D3D-4AFE-8957-404501F3F1F8}" type="presOf" srcId="{49B6FC49-7FAB-479D-9F52-0B58638FF9E8}" destId="{9F70B726-083E-446F-87A3-C0A6BD579B11}" srcOrd="0" destOrd="0" presId="urn:microsoft.com/office/officeart/2005/8/layout/hierarchy1"/>
    <dgm:cxn modelId="{C9E275CA-DA6C-47A7-84E2-70DEAA39895B}" type="presOf" srcId="{5C6D9EB8-EF80-4BF2-8F3B-0FC8CE225A44}" destId="{5B6DCE83-295F-4950-B468-658DD8FEC729}" srcOrd="0" destOrd="0" presId="urn:microsoft.com/office/officeart/2005/8/layout/hierarchy1"/>
    <dgm:cxn modelId="{5999C0CC-015C-4041-86DC-FB211A928883}" type="presOf" srcId="{A0084305-A6EC-4ABA-BC33-D9333647E10C}" destId="{38DB5679-3A61-4B2F-B87A-B04497991210}" srcOrd="0" destOrd="0" presId="urn:microsoft.com/office/officeart/2005/8/layout/hierarchy1"/>
    <dgm:cxn modelId="{2F70A9D0-F7B7-48E8-A000-DAF69DBD07E8}" srcId="{2E15B7A0-C989-4C3D-AAC6-41B8139E52E9}" destId="{3F01A565-885E-4BE8-838E-5F134D3BE71C}" srcOrd="0" destOrd="0" parTransId="{5C6D9EB8-EF80-4BF2-8F3B-0FC8CE225A44}" sibTransId="{4C6CB2D6-D3CE-4C77-9F58-196A3195B817}"/>
    <dgm:cxn modelId="{AD2BCCD6-A3E2-40CA-90E7-3985173FC889}" srcId="{62043CF9-64A5-47C8-9E0B-28B1B8D4EDEC}" destId="{A0785BE5-6282-4BC5-B733-5A490A757AB5}" srcOrd="0" destOrd="0" parTransId="{539D60FA-6B0B-413E-AF32-C803DD2ECE99}" sibTransId="{7DCE26BB-8689-4564-9251-B643BEF5ABC4}"/>
    <dgm:cxn modelId="{D43D2CDA-3753-47AB-AC2D-DDC61F67FAA0}" type="presOf" srcId="{07A16DBD-B77B-4ED3-82D9-E5ACD1A028E6}" destId="{01D9F8A1-FF88-486D-9C39-1ABF31A9A76E}" srcOrd="0" destOrd="0" presId="urn:microsoft.com/office/officeart/2005/8/layout/hierarchy1"/>
    <dgm:cxn modelId="{BCC4C2DD-E4E9-4EF4-9C80-21BC27990A5C}" srcId="{AF2C74C3-3B1A-43A1-8636-903592D0CE02}" destId="{C3E7F688-9C88-4F2B-920A-1580D15D0D66}" srcOrd="1" destOrd="0" parTransId="{B39D7196-A94B-408E-BB94-5032C23E4CE0}" sibTransId="{48B98B8F-E999-44D0-807C-0F7C5E166583}"/>
    <dgm:cxn modelId="{D120CBE2-0A45-4990-B373-5099AEBA37F3}" type="presOf" srcId="{50FCB26C-E974-4F88-8059-22F3DCB2E854}" destId="{30A10AD2-ED27-455C-AC65-86E021822B52}" srcOrd="0" destOrd="0" presId="urn:microsoft.com/office/officeart/2005/8/layout/hierarchy1"/>
    <dgm:cxn modelId="{07C8CCEC-0B57-44AF-9E59-355B37B9BBCA}" type="presOf" srcId="{539D60FA-6B0B-413E-AF32-C803DD2ECE99}" destId="{8D74310D-5B69-40AC-BECC-6D558FB8E95E}" srcOrd="0" destOrd="0" presId="urn:microsoft.com/office/officeart/2005/8/layout/hierarchy1"/>
    <dgm:cxn modelId="{D5DAFDED-AF2F-422A-AC4A-F84B46AD11A4}" srcId="{87A105E2-DF51-4C8A-98D2-6715B1C587C9}" destId="{AF2C74C3-3B1A-43A1-8636-903592D0CE02}" srcOrd="0" destOrd="0" parTransId="{BBD18EB4-CD98-4408-AAB0-55413A5E4D4F}" sibTransId="{C4666AFD-7143-4B8C-926E-DF5A96E05BD3}"/>
    <dgm:cxn modelId="{8F1B32EE-3429-4930-AACC-B153AD86B4FC}" type="presOf" srcId="{761E03B8-AF5B-4AC9-B220-5F21ACCD8888}" destId="{15CDFDBC-A83B-4DC8-A9C1-A17984FE8771}" srcOrd="0" destOrd="0" presId="urn:microsoft.com/office/officeart/2005/8/layout/hierarchy1"/>
    <dgm:cxn modelId="{AFEFE3F0-5026-4995-B634-6BA457A8103B}" type="presOf" srcId="{ED00BD62-928A-431A-BCE5-D4686E0F5E88}" destId="{9B7B804F-FD26-4052-8DB2-5D6618A052A5}" srcOrd="0" destOrd="0" presId="urn:microsoft.com/office/officeart/2005/8/layout/hierarchy1"/>
    <dgm:cxn modelId="{6FA0B7F4-E5EF-410B-8CCD-BA6CFD197B1E}" srcId="{44C3E52D-37D5-406F-8AB9-28E69F71F899}" destId="{A0084305-A6EC-4ABA-BC33-D9333647E10C}" srcOrd="2" destOrd="0" parTransId="{42AA2013-2F86-430F-8BC8-A3726435C1EE}" sibTransId="{063BE97F-F126-4A19-9C29-0C1DD59F04FD}"/>
    <dgm:cxn modelId="{EF255EF5-0A29-45FB-8495-6589DE08B0C0}" srcId="{AF2C74C3-3B1A-43A1-8636-903592D0CE02}" destId="{50FCB26C-E974-4F88-8059-22F3DCB2E854}" srcOrd="0" destOrd="0" parTransId="{15A52694-799D-480F-9896-DE90453B5DEC}" sibTransId="{BF88334D-88DB-44EC-8634-B2415110EB60}"/>
    <dgm:cxn modelId="{06446CF7-A9E8-4F5F-A64B-689F21EDBBBC}" srcId="{44C3E52D-37D5-406F-8AB9-28E69F71F899}" destId="{C03451BF-C85B-4BE2-ADA0-A679984CE807}" srcOrd="1" destOrd="0" parTransId="{C96B0F8F-F2C4-4E4C-B28B-FE6DA4AD32A5}" sibTransId="{213D1C67-E5B7-4666-96E8-D45CCF93FDBF}"/>
    <dgm:cxn modelId="{24CB48FB-5E55-473B-A3C6-42FA3925945B}" type="presOf" srcId="{D2E79C44-742A-4006-B6CC-6485BB56F624}" destId="{DE45F90D-D600-4288-A01C-5D0F82E75043}" srcOrd="0" destOrd="0" presId="urn:microsoft.com/office/officeart/2005/8/layout/hierarchy1"/>
    <dgm:cxn modelId="{322DB155-CC15-464A-9028-B626BEAD65FC}" type="presParOf" srcId="{DDDA99C3-9CFD-4A52-9961-83D7A65029CC}" destId="{AF052A68-8CFD-401E-8D3B-3BB3F9DD6F82}" srcOrd="0" destOrd="0" presId="urn:microsoft.com/office/officeart/2005/8/layout/hierarchy1"/>
    <dgm:cxn modelId="{609818EA-C843-4445-948D-156C18CFF48C}" type="presParOf" srcId="{AF052A68-8CFD-401E-8D3B-3BB3F9DD6F82}" destId="{229268A1-E95D-458B-9BD5-C0FD08674BB8}" srcOrd="0" destOrd="0" presId="urn:microsoft.com/office/officeart/2005/8/layout/hierarchy1"/>
    <dgm:cxn modelId="{278C7A18-A90D-4931-B155-7FE787FC1806}" type="presParOf" srcId="{229268A1-E95D-458B-9BD5-C0FD08674BB8}" destId="{0D9E45D2-6A78-4D98-9414-1DE78F77FB24}" srcOrd="0" destOrd="0" presId="urn:microsoft.com/office/officeart/2005/8/layout/hierarchy1"/>
    <dgm:cxn modelId="{08C8BA93-847A-488E-A110-F84C8872818F}" type="presParOf" srcId="{229268A1-E95D-458B-9BD5-C0FD08674BB8}" destId="{FC652918-E631-45DD-814B-76F038CCA88B}" srcOrd="1" destOrd="0" presId="urn:microsoft.com/office/officeart/2005/8/layout/hierarchy1"/>
    <dgm:cxn modelId="{12CB4713-AE31-4605-BF75-7BB5AA347944}" type="presParOf" srcId="{AF052A68-8CFD-401E-8D3B-3BB3F9DD6F82}" destId="{88040F29-724B-4EC0-B282-E63AB61EB35B}" srcOrd="1" destOrd="0" presId="urn:microsoft.com/office/officeart/2005/8/layout/hierarchy1"/>
    <dgm:cxn modelId="{42B6A56D-A649-41BD-9B50-FB45CC8C8A94}" type="presParOf" srcId="{DDDA99C3-9CFD-4A52-9961-83D7A65029CC}" destId="{019374ED-EBBF-433B-9F5D-840C6E1070C0}" srcOrd="1" destOrd="0" presId="urn:microsoft.com/office/officeart/2005/8/layout/hierarchy1"/>
    <dgm:cxn modelId="{96234E6C-E157-48D3-A2C0-208B04BFA52E}" type="presParOf" srcId="{019374ED-EBBF-433B-9F5D-840C6E1070C0}" destId="{6D140724-360F-41F8-8A8A-42BD56BA9040}" srcOrd="0" destOrd="0" presId="urn:microsoft.com/office/officeart/2005/8/layout/hierarchy1"/>
    <dgm:cxn modelId="{8C62A74D-D02D-4BE9-A887-505D0AEF2697}" type="presParOf" srcId="{6D140724-360F-41F8-8A8A-42BD56BA9040}" destId="{9AE412A8-9B61-4F18-BDBD-64AC30073B4F}" srcOrd="0" destOrd="0" presId="urn:microsoft.com/office/officeart/2005/8/layout/hierarchy1"/>
    <dgm:cxn modelId="{C641896E-30B8-4BF1-91A9-2FD81751D589}" type="presParOf" srcId="{6D140724-360F-41F8-8A8A-42BD56BA9040}" destId="{9EE97852-672F-484A-91D4-BE3106024773}" srcOrd="1" destOrd="0" presId="urn:microsoft.com/office/officeart/2005/8/layout/hierarchy1"/>
    <dgm:cxn modelId="{7E9A9E3E-878D-45FD-907B-66834EE3CF4C}" type="presParOf" srcId="{019374ED-EBBF-433B-9F5D-840C6E1070C0}" destId="{EF3DE82B-F84B-473A-BCF6-2E49FEE59246}" srcOrd="1" destOrd="0" presId="urn:microsoft.com/office/officeart/2005/8/layout/hierarchy1"/>
    <dgm:cxn modelId="{844E111A-E5F4-4AF5-BAD9-1976D4A7221B}" type="presParOf" srcId="{DDDA99C3-9CFD-4A52-9961-83D7A65029CC}" destId="{FC4FA5B1-139F-4872-8EE7-1178F66EE18C}" srcOrd="2" destOrd="0" presId="urn:microsoft.com/office/officeart/2005/8/layout/hierarchy1"/>
    <dgm:cxn modelId="{509862BF-C40E-4962-8DBC-C800A0F0F6CF}" type="presParOf" srcId="{FC4FA5B1-139F-4872-8EE7-1178F66EE18C}" destId="{093CDE1F-5E94-4C8B-99ED-4D4342AFDDCE}" srcOrd="0" destOrd="0" presId="urn:microsoft.com/office/officeart/2005/8/layout/hierarchy1"/>
    <dgm:cxn modelId="{634FD1F8-D189-4E19-898D-21B7D425FCAF}" type="presParOf" srcId="{093CDE1F-5E94-4C8B-99ED-4D4342AFDDCE}" destId="{A2987F0B-3F68-4891-B1BF-C8D17ABD085A}" srcOrd="0" destOrd="0" presId="urn:microsoft.com/office/officeart/2005/8/layout/hierarchy1"/>
    <dgm:cxn modelId="{48C18BCA-D9BD-4127-82B4-3EAA9F7C2694}" type="presParOf" srcId="{093CDE1F-5E94-4C8B-99ED-4D4342AFDDCE}" destId="{38DB5679-3A61-4B2F-B87A-B04497991210}" srcOrd="1" destOrd="0" presId="urn:microsoft.com/office/officeart/2005/8/layout/hierarchy1"/>
    <dgm:cxn modelId="{F065E04B-56CE-425B-B750-8350F1F9F4A1}" type="presParOf" srcId="{FC4FA5B1-139F-4872-8EE7-1178F66EE18C}" destId="{AE143192-198C-495C-B7F9-FC12E5410E87}" srcOrd="1" destOrd="0" presId="urn:microsoft.com/office/officeart/2005/8/layout/hierarchy1"/>
    <dgm:cxn modelId="{70EE92D1-8385-41C2-B833-5EE46A31088A}" type="presParOf" srcId="{DDDA99C3-9CFD-4A52-9961-83D7A65029CC}" destId="{C76E47FF-7953-45C0-8A22-CB8D3B966649}" srcOrd="3" destOrd="0" presId="urn:microsoft.com/office/officeart/2005/8/layout/hierarchy1"/>
    <dgm:cxn modelId="{A4D483D3-62C7-4EB3-BF08-8D94D11BFF0F}" type="presParOf" srcId="{C76E47FF-7953-45C0-8A22-CB8D3B966649}" destId="{69994390-3E9C-4886-BA17-4C1D911577CE}" srcOrd="0" destOrd="0" presId="urn:microsoft.com/office/officeart/2005/8/layout/hierarchy1"/>
    <dgm:cxn modelId="{D1EA7634-88CB-4496-AC14-9ACFDFA7E135}" type="presParOf" srcId="{69994390-3E9C-4886-BA17-4C1D911577CE}" destId="{6B76C0BC-0DD8-449A-A39B-3B7CF89D9153}" srcOrd="0" destOrd="0" presId="urn:microsoft.com/office/officeart/2005/8/layout/hierarchy1"/>
    <dgm:cxn modelId="{55C081E5-A6F2-419C-87A7-AD2E456E9516}" type="presParOf" srcId="{69994390-3E9C-4886-BA17-4C1D911577CE}" destId="{5C3760E1-194E-4AEF-AA15-2F0F6F5393DB}" srcOrd="1" destOrd="0" presId="urn:microsoft.com/office/officeart/2005/8/layout/hierarchy1"/>
    <dgm:cxn modelId="{77E95439-17BA-414F-B103-DD94D9B4996A}" type="presParOf" srcId="{C76E47FF-7953-45C0-8A22-CB8D3B966649}" destId="{E9AB0910-C7F7-41FA-8411-E60C04DA1018}" srcOrd="1" destOrd="0" presId="urn:microsoft.com/office/officeart/2005/8/layout/hierarchy1"/>
    <dgm:cxn modelId="{5E2CF677-3B16-4D32-949F-61FA50EE6879}" type="presParOf" srcId="{E9AB0910-C7F7-41FA-8411-E60C04DA1018}" destId="{941C88F5-6938-4C8A-941D-2711D58FB2C5}" srcOrd="0" destOrd="0" presId="urn:microsoft.com/office/officeart/2005/8/layout/hierarchy1"/>
    <dgm:cxn modelId="{54E0729B-74D2-4C89-8F0E-DC9B1EABD448}" type="presParOf" srcId="{E9AB0910-C7F7-41FA-8411-E60C04DA1018}" destId="{7115B7F2-B75C-48AE-A796-03EC57B39DB5}" srcOrd="1" destOrd="0" presId="urn:microsoft.com/office/officeart/2005/8/layout/hierarchy1"/>
    <dgm:cxn modelId="{D0F34A31-5B87-4B4D-906D-CB81CD5C02C1}" type="presParOf" srcId="{7115B7F2-B75C-48AE-A796-03EC57B39DB5}" destId="{21FD9286-5CCA-4984-864E-40EDA02333B2}" srcOrd="0" destOrd="0" presId="urn:microsoft.com/office/officeart/2005/8/layout/hierarchy1"/>
    <dgm:cxn modelId="{5214E641-F25A-4DF0-9CFC-18AE3C7F9BAC}" type="presParOf" srcId="{21FD9286-5CCA-4984-864E-40EDA02333B2}" destId="{0DAC0799-1B55-439C-B7E8-B0A8A4C99ABF}" srcOrd="0" destOrd="0" presId="urn:microsoft.com/office/officeart/2005/8/layout/hierarchy1"/>
    <dgm:cxn modelId="{D635FD21-F5C2-42A7-8969-283EA2D61498}" type="presParOf" srcId="{21FD9286-5CCA-4984-864E-40EDA02333B2}" destId="{FBF58836-C6F0-4530-ACFB-E39B9D404F56}" srcOrd="1" destOrd="0" presId="urn:microsoft.com/office/officeart/2005/8/layout/hierarchy1"/>
    <dgm:cxn modelId="{A55FB717-BF50-450E-A769-544A93976FF2}" type="presParOf" srcId="{7115B7F2-B75C-48AE-A796-03EC57B39DB5}" destId="{82D4D0C3-76EE-497D-81F3-950C6F76690A}" srcOrd="1" destOrd="0" presId="urn:microsoft.com/office/officeart/2005/8/layout/hierarchy1"/>
    <dgm:cxn modelId="{82987F80-872F-43E3-8754-FCD1CF8B1665}" type="presParOf" srcId="{82D4D0C3-76EE-497D-81F3-950C6F76690A}" destId="{EA062457-F36F-4012-913C-23DAE64F0FD2}" srcOrd="0" destOrd="0" presId="urn:microsoft.com/office/officeart/2005/8/layout/hierarchy1"/>
    <dgm:cxn modelId="{2C2916C8-FE26-450A-BB15-7F7CCC7387C3}" type="presParOf" srcId="{82D4D0C3-76EE-497D-81F3-950C6F76690A}" destId="{22EBA270-B31C-49F6-8B3C-0593C0B607A9}" srcOrd="1" destOrd="0" presId="urn:microsoft.com/office/officeart/2005/8/layout/hierarchy1"/>
    <dgm:cxn modelId="{30D9A0A6-F24C-47D5-AE91-E8560B814064}" type="presParOf" srcId="{22EBA270-B31C-49F6-8B3C-0593C0B607A9}" destId="{08C6C93B-713C-4F11-AD43-5F30913EB072}" srcOrd="0" destOrd="0" presId="urn:microsoft.com/office/officeart/2005/8/layout/hierarchy1"/>
    <dgm:cxn modelId="{5796E38B-50E9-4573-BC9D-1AB804866CED}" type="presParOf" srcId="{08C6C93B-713C-4F11-AD43-5F30913EB072}" destId="{A287B759-7B15-470B-9E7F-F1F9A11863DA}" srcOrd="0" destOrd="0" presId="urn:microsoft.com/office/officeart/2005/8/layout/hierarchy1"/>
    <dgm:cxn modelId="{32D6C35D-09DE-4C7B-A9F9-65BA96C81D29}" type="presParOf" srcId="{08C6C93B-713C-4F11-AD43-5F30913EB072}" destId="{DCA858F1-E396-411B-A27C-2BF59442032E}" srcOrd="1" destOrd="0" presId="urn:microsoft.com/office/officeart/2005/8/layout/hierarchy1"/>
    <dgm:cxn modelId="{56A78697-56CF-454C-9B92-43E99CDA9EFE}" type="presParOf" srcId="{22EBA270-B31C-49F6-8B3C-0593C0B607A9}" destId="{83514022-EF45-483E-ACAA-5D1F5867A2A4}" srcOrd="1" destOrd="0" presId="urn:microsoft.com/office/officeart/2005/8/layout/hierarchy1"/>
    <dgm:cxn modelId="{57636E57-DC35-465D-AF68-4890414B93A3}" type="presParOf" srcId="{83514022-EF45-483E-ACAA-5D1F5867A2A4}" destId="{01D9F8A1-FF88-486D-9C39-1ABF31A9A76E}" srcOrd="0" destOrd="0" presId="urn:microsoft.com/office/officeart/2005/8/layout/hierarchy1"/>
    <dgm:cxn modelId="{5A968A8B-1AE8-47DF-B881-2258235E3403}" type="presParOf" srcId="{83514022-EF45-483E-ACAA-5D1F5867A2A4}" destId="{837D8630-0F84-4E60-A114-E727C7EF4EA3}" srcOrd="1" destOrd="0" presId="urn:microsoft.com/office/officeart/2005/8/layout/hierarchy1"/>
    <dgm:cxn modelId="{BE97587A-8012-47C7-AFEF-01E0650F92A4}" type="presParOf" srcId="{837D8630-0F84-4E60-A114-E727C7EF4EA3}" destId="{83A0D6EF-ECC8-4728-A91E-A13A8166797A}" srcOrd="0" destOrd="0" presId="urn:microsoft.com/office/officeart/2005/8/layout/hierarchy1"/>
    <dgm:cxn modelId="{40DAF8E6-18E1-46CE-8F3B-63ED411C6875}" type="presParOf" srcId="{83A0D6EF-ECC8-4728-A91E-A13A8166797A}" destId="{76D14D1B-5F72-4B55-BAD5-CEB04A9702CD}" srcOrd="0" destOrd="0" presId="urn:microsoft.com/office/officeart/2005/8/layout/hierarchy1"/>
    <dgm:cxn modelId="{A021F8E6-EF85-4D7C-A3F4-ED1510F96B99}" type="presParOf" srcId="{83A0D6EF-ECC8-4728-A91E-A13A8166797A}" destId="{E8A3CE3F-617E-4BA3-B760-20D7D37DD064}" srcOrd="1" destOrd="0" presId="urn:microsoft.com/office/officeart/2005/8/layout/hierarchy1"/>
    <dgm:cxn modelId="{56F351F1-72C8-495D-84C3-54EDD2FA7739}" type="presParOf" srcId="{837D8630-0F84-4E60-A114-E727C7EF4EA3}" destId="{0783687E-6474-4FB6-B71F-42BE70858189}" srcOrd="1" destOrd="0" presId="urn:microsoft.com/office/officeart/2005/8/layout/hierarchy1"/>
    <dgm:cxn modelId="{66E38DA3-DC05-42C0-AB0A-A420C6B4B2CD}" type="presParOf" srcId="{0783687E-6474-4FB6-B71F-42BE70858189}" destId="{20401C1C-BE05-4BF5-A9AD-708CE07C95B2}" srcOrd="0" destOrd="0" presId="urn:microsoft.com/office/officeart/2005/8/layout/hierarchy1"/>
    <dgm:cxn modelId="{363DEE66-4654-4DB3-B6DD-E39AD6E36701}" type="presParOf" srcId="{0783687E-6474-4FB6-B71F-42BE70858189}" destId="{5EB4D6C1-7F87-46C9-AF47-1CE51765648F}" srcOrd="1" destOrd="0" presId="urn:microsoft.com/office/officeart/2005/8/layout/hierarchy1"/>
    <dgm:cxn modelId="{4329B875-A5FE-4F15-A89F-C58F1278D931}" type="presParOf" srcId="{5EB4D6C1-7F87-46C9-AF47-1CE51765648F}" destId="{39CDBBBD-F17D-4A39-A7CD-DFC9002DE429}" srcOrd="0" destOrd="0" presId="urn:microsoft.com/office/officeart/2005/8/layout/hierarchy1"/>
    <dgm:cxn modelId="{B6CC44AA-DFF8-4615-8704-07A0B12497DD}" type="presParOf" srcId="{39CDBBBD-F17D-4A39-A7CD-DFC9002DE429}" destId="{D1531685-9D54-4718-8134-0B7BDB96E606}" srcOrd="0" destOrd="0" presId="urn:microsoft.com/office/officeart/2005/8/layout/hierarchy1"/>
    <dgm:cxn modelId="{0B1AFAAD-4FDD-46EC-BBDF-E41AA0F4AAD8}" type="presParOf" srcId="{39CDBBBD-F17D-4A39-A7CD-DFC9002DE429}" destId="{67618FC1-51AB-47F2-92C9-77956FD4D814}" srcOrd="1" destOrd="0" presId="urn:microsoft.com/office/officeart/2005/8/layout/hierarchy1"/>
    <dgm:cxn modelId="{2047F6D4-89AC-4A87-8593-188083F2091E}" type="presParOf" srcId="{5EB4D6C1-7F87-46C9-AF47-1CE51765648F}" destId="{8A42CCC3-9AEA-49A7-BBA1-25D8CBE13B3D}" srcOrd="1" destOrd="0" presId="urn:microsoft.com/office/officeart/2005/8/layout/hierarchy1"/>
    <dgm:cxn modelId="{00EFB771-58F1-4ACE-ACA3-81D2CAE6CAD9}" type="presParOf" srcId="{83514022-EF45-483E-ACAA-5D1F5867A2A4}" destId="{9F70B726-083E-446F-87A3-C0A6BD579B11}" srcOrd="2" destOrd="0" presId="urn:microsoft.com/office/officeart/2005/8/layout/hierarchy1"/>
    <dgm:cxn modelId="{441ED194-39CE-498F-B1B5-723FB92C0B9D}" type="presParOf" srcId="{83514022-EF45-483E-ACAA-5D1F5867A2A4}" destId="{D951BBDB-99DC-435C-B068-451FB917631B}" srcOrd="3" destOrd="0" presId="urn:microsoft.com/office/officeart/2005/8/layout/hierarchy1"/>
    <dgm:cxn modelId="{B8C49258-A69D-4715-84F0-604E5E6B1633}" type="presParOf" srcId="{D951BBDB-99DC-435C-B068-451FB917631B}" destId="{4397FDD8-7A0A-4A97-A24A-83C2970E28A1}" srcOrd="0" destOrd="0" presId="urn:microsoft.com/office/officeart/2005/8/layout/hierarchy1"/>
    <dgm:cxn modelId="{8D6E760B-7002-442F-8E90-419298112DB8}" type="presParOf" srcId="{4397FDD8-7A0A-4A97-A24A-83C2970E28A1}" destId="{700F307D-0646-47B2-97C1-10F8BA5B2161}" srcOrd="0" destOrd="0" presId="urn:microsoft.com/office/officeart/2005/8/layout/hierarchy1"/>
    <dgm:cxn modelId="{0169B60F-CFBF-4BB9-9538-57ADD04E410B}" type="presParOf" srcId="{4397FDD8-7A0A-4A97-A24A-83C2970E28A1}" destId="{9B7B804F-FD26-4052-8DB2-5D6618A052A5}" srcOrd="1" destOrd="0" presId="urn:microsoft.com/office/officeart/2005/8/layout/hierarchy1"/>
    <dgm:cxn modelId="{160D5777-4CB3-44FA-9D58-90AD5A13CBF9}" type="presParOf" srcId="{D951BBDB-99DC-435C-B068-451FB917631B}" destId="{C32DC83D-9AC3-4D1C-91F8-CB9EF56B5ABC}" srcOrd="1" destOrd="0" presId="urn:microsoft.com/office/officeart/2005/8/layout/hierarchy1"/>
    <dgm:cxn modelId="{6587FB56-8262-4BB4-ACE3-89DE0A776B42}" type="presParOf" srcId="{C32DC83D-9AC3-4D1C-91F8-CB9EF56B5ABC}" destId="{AEC331C4-D484-49B9-8526-6AC27BC1B16F}" srcOrd="0" destOrd="0" presId="urn:microsoft.com/office/officeart/2005/8/layout/hierarchy1"/>
    <dgm:cxn modelId="{0665ABF4-9393-460D-A1F2-396C3329CA4A}" type="presParOf" srcId="{C32DC83D-9AC3-4D1C-91F8-CB9EF56B5ABC}" destId="{86B2AF23-930A-48AE-A31A-B55D3C5E940A}" srcOrd="1" destOrd="0" presId="urn:microsoft.com/office/officeart/2005/8/layout/hierarchy1"/>
    <dgm:cxn modelId="{F29752DE-4594-4B83-8D01-05074EB45C6E}" type="presParOf" srcId="{86B2AF23-930A-48AE-A31A-B55D3C5E940A}" destId="{BDE2FE15-C821-487A-9A9B-EF440330008B}" srcOrd="0" destOrd="0" presId="urn:microsoft.com/office/officeart/2005/8/layout/hierarchy1"/>
    <dgm:cxn modelId="{9D4CD648-AC91-4B5F-8531-850D5383D2A1}" type="presParOf" srcId="{BDE2FE15-C821-487A-9A9B-EF440330008B}" destId="{43F2A4F8-144B-4664-9750-72E036F574FC}" srcOrd="0" destOrd="0" presId="urn:microsoft.com/office/officeart/2005/8/layout/hierarchy1"/>
    <dgm:cxn modelId="{47557445-7B54-442D-BED3-D76AA6312D34}" type="presParOf" srcId="{BDE2FE15-C821-487A-9A9B-EF440330008B}" destId="{50755727-0136-442B-8E0E-6F02252CFB84}" srcOrd="1" destOrd="0" presId="urn:microsoft.com/office/officeart/2005/8/layout/hierarchy1"/>
    <dgm:cxn modelId="{B5BA1757-DDBC-4613-AC8A-F848569B7736}" type="presParOf" srcId="{86B2AF23-930A-48AE-A31A-B55D3C5E940A}" destId="{127321B7-5CE8-44DC-BE4B-6D44A8F78191}" srcOrd="1" destOrd="0" presId="urn:microsoft.com/office/officeart/2005/8/layout/hierarchy1"/>
    <dgm:cxn modelId="{24DDF74C-2FA9-4CA8-9998-A571BC39EE6A}" type="presParOf" srcId="{E9AB0910-C7F7-41FA-8411-E60C04DA1018}" destId="{86BD2589-1308-45DE-A001-CC5DE4C358FF}" srcOrd="2" destOrd="0" presId="urn:microsoft.com/office/officeart/2005/8/layout/hierarchy1"/>
    <dgm:cxn modelId="{9F4422AE-DA87-4F12-9463-8CF604F733FE}" type="presParOf" srcId="{E9AB0910-C7F7-41FA-8411-E60C04DA1018}" destId="{3B9DE9C0-E9B4-4EAA-9252-A50B877411BC}" srcOrd="3" destOrd="0" presId="urn:microsoft.com/office/officeart/2005/8/layout/hierarchy1"/>
    <dgm:cxn modelId="{320F3760-EF20-4A92-938C-B82BF3B7371F}" type="presParOf" srcId="{3B9DE9C0-E9B4-4EAA-9252-A50B877411BC}" destId="{B28FA470-E78D-4335-AB64-E30A2154586E}" srcOrd="0" destOrd="0" presId="urn:microsoft.com/office/officeart/2005/8/layout/hierarchy1"/>
    <dgm:cxn modelId="{F4BF042F-8075-4C03-83D7-8D9B536F0A20}" type="presParOf" srcId="{B28FA470-E78D-4335-AB64-E30A2154586E}" destId="{D491A928-C2F7-4A74-A5AE-2234FB46E12C}" srcOrd="0" destOrd="0" presId="urn:microsoft.com/office/officeart/2005/8/layout/hierarchy1"/>
    <dgm:cxn modelId="{44A972B5-C8AA-4E48-A738-CFF2E81BFFC6}" type="presParOf" srcId="{B28FA470-E78D-4335-AB64-E30A2154586E}" destId="{5E9A1A92-842A-4972-B8AA-F13A603FC69F}" srcOrd="1" destOrd="0" presId="urn:microsoft.com/office/officeart/2005/8/layout/hierarchy1"/>
    <dgm:cxn modelId="{0B90F47F-0DC9-4048-AF76-2B7D93C0AC5F}" type="presParOf" srcId="{3B9DE9C0-E9B4-4EAA-9252-A50B877411BC}" destId="{D17F1968-788A-4001-BFF7-B7C95202821E}" srcOrd="1" destOrd="0" presId="urn:microsoft.com/office/officeart/2005/8/layout/hierarchy1"/>
    <dgm:cxn modelId="{2375B45B-FCC9-43A6-B303-3F33EE476C92}" type="presParOf" srcId="{D17F1968-788A-4001-BFF7-B7C95202821E}" destId="{F141611B-0B16-4324-A1F6-D8C0274B4125}" srcOrd="0" destOrd="0" presId="urn:microsoft.com/office/officeart/2005/8/layout/hierarchy1"/>
    <dgm:cxn modelId="{766B601D-4477-41EF-BB6C-8998FDE95115}" type="presParOf" srcId="{D17F1968-788A-4001-BFF7-B7C95202821E}" destId="{2563466B-9D43-4BB5-A11B-D73FCBEF5389}" srcOrd="1" destOrd="0" presId="urn:microsoft.com/office/officeart/2005/8/layout/hierarchy1"/>
    <dgm:cxn modelId="{0637B63A-5062-491E-8918-88A8C601EF9D}" type="presParOf" srcId="{2563466B-9D43-4BB5-A11B-D73FCBEF5389}" destId="{38782887-22D1-476B-9BFF-ABB502721876}" srcOrd="0" destOrd="0" presId="urn:microsoft.com/office/officeart/2005/8/layout/hierarchy1"/>
    <dgm:cxn modelId="{167DDBED-AD7A-4C9C-BC1E-A4606633C72A}" type="presParOf" srcId="{38782887-22D1-476B-9BFF-ABB502721876}" destId="{6CA4563F-1A6A-44E0-9F1E-8546DB17D68F}" srcOrd="0" destOrd="0" presId="urn:microsoft.com/office/officeart/2005/8/layout/hierarchy1"/>
    <dgm:cxn modelId="{C3181E90-8229-4526-BFCF-AFD4A4233C05}" type="presParOf" srcId="{38782887-22D1-476B-9BFF-ABB502721876}" destId="{C2A33D3E-31B5-433A-8045-D16550A7C4C6}" srcOrd="1" destOrd="0" presId="urn:microsoft.com/office/officeart/2005/8/layout/hierarchy1"/>
    <dgm:cxn modelId="{C111E2D6-138A-4135-9EA0-B62D1312CB4F}" type="presParOf" srcId="{2563466B-9D43-4BB5-A11B-D73FCBEF5389}" destId="{D383792E-699B-4B80-95DF-FBD84C0A8069}" srcOrd="1" destOrd="0" presId="urn:microsoft.com/office/officeart/2005/8/layout/hierarchy1"/>
    <dgm:cxn modelId="{AFEF5DDB-F17E-426D-8A7C-9ADDAB85F974}" type="presParOf" srcId="{D383792E-699B-4B80-95DF-FBD84C0A8069}" destId="{8D6F0B98-FF81-4CC4-B769-088B5FD71260}" srcOrd="0" destOrd="0" presId="urn:microsoft.com/office/officeart/2005/8/layout/hierarchy1"/>
    <dgm:cxn modelId="{B01F2A66-3AF4-4CD0-A7B1-A65833301188}" type="presParOf" srcId="{D383792E-699B-4B80-95DF-FBD84C0A8069}" destId="{0CFE151B-74D7-4E71-A85C-4704F488B26C}" srcOrd="1" destOrd="0" presId="urn:microsoft.com/office/officeart/2005/8/layout/hierarchy1"/>
    <dgm:cxn modelId="{83B67D6C-A044-4549-999F-A5FEE6AEA969}" type="presParOf" srcId="{0CFE151B-74D7-4E71-A85C-4704F488B26C}" destId="{65FD5DA1-29FF-46FA-B820-BECD66773356}" srcOrd="0" destOrd="0" presId="urn:microsoft.com/office/officeart/2005/8/layout/hierarchy1"/>
    <dgm:cxn modelId="{E122C4CD-FD83-43A4-ADDF-2BD153D7112E}" type="presParOf" srcId="{65FD5DA1-29FF-46FA-B820-BECD66773356}" destId="{FCAB1545-72BF-42B5-924D-D12147EADB64}" srcOrd="0" destOrd="0" presId="urn:microsoft.com/office/officeart/2005/8/layout/hierarchy1"/>
    <dgm:cxn modelId="{481D90BA-0408-43BE-AAAF-1D3B9551C6EF}" type="presParOf" srcId="{65FD5DA1-29FF-46FA-B820-BECD66773356}" destId="{30A10AD2-ED27-455C-AC65-86E021822B52}" srcOrd="1" destOrd="0" presId="urn:microsoft.com/office/officeart/2005/8/layout/hierarchy1"/>
    <dgm:cxn modelId="{8D319E7D-20B4-4416-91A8-60F976FA8E18}" type="presParOf" srcId="{0CFE151B-74D7-4E71-A85C-4704F488B26C}" destId="{0C70F261-600A-4EC0-8575-025F2D22AFA7}" srcOrd="1" destOrd="0" presId="urn:microsoft.com/office/officeart/2005/8/layout/hierarchy1"/>
    <dgm:cxn modelId="{10E2B4AF-DDFF-4F85-9C87-9ADE3C3C324B}" type="presParOf" srcId="{D383792E-699B-4B80-95DF-FBD84C0A8069}" destId="{3D2A9804-6641-4A8E-B263-9A913EECF37C}" srcOrd="2" destOrd="0" presId="urn:microsoft.com/office/officeart/2005/8/layout/hierarchy1"/>
    <dgm:cxn modelId="{8E0924A4-D863-4846-969B-720F6FBCA6CF}" type="presParOf" srcId="{D383792E-699B-4B80-95DF-FBD84C0A8069}" destId="{E996D43B-E452-4130-A9C5-89D722BE63A2}" srcOrd="3" destOrd="0" presId="urn:microsoft.com/office/officeart/2005/8/layout/hierarchy1"/>
    <dgm:cxn modelId="{096FCA6E-5FDF-4B1B-9796-A8E1791396AF}" type="presParOf" srcId="{E996D43B-E452-4130-A9C5-89D722BE63A2}" destId="{D5DFCB00-9628-4099-8CF1-299522F7DD0E}" srcOrd="0" destOrd="0" presId="urn:microsoft.com/office/officeart/2005/8/layout/hierarchy1"/>
    <dgm:cxn modelId="{614335DC-06E7-4C57-81DE-45E0B02DA093}" type="presParOf" srcId="{D5DFCB00-9628-4099-8CF1-299522F7DD0E}" destId="{60604499-9B59-40BE-B271-EE9C6492874E}" srcOrd="0" destOrd="0" presId="urn:microsoft.com/office/officeart/2005/8/layout/hierarchy1"/>
    <dgm:cxn modelId="{4975FCF1-99B2-4F81-B64C-B53C9129B49B}" type="presParOf" srcId="{D5DFCB00-9628-4099-8CF1-299522F7DD0E}" destId="{8209427A-767E-45C6-A085-0BD16CC208CE}" srcOrd="1" destOrd="0" presId="urn:microsoft.com/office/officeart/2005/8/layout/hierarchy1"/>
    <dgm:cxn modelId="{AA674FDD-A7FA-4567-AF96-E8DE2E24B142}" type="presParOf" srcId="{E996D43B-E452-4130-A9C5-89D722BE63A2}" destId="{39D0089C-CC57-4600-A5B6-E8F9765BB59B}" srcOrd="1" destOrd="0" presId="urn:microsoft.com/office/officeart/2005/8/layout/hierarchy1"/>
    <dgm:cxn modelId="{E2912890-79A1-4D9A-B372-459CDC14C9C6}" type="presParOf" srcId="{D383792E-699B-4B80-95DF-FBD84C0A8069}" destId="{15CDFDBC-A83B-4DC8-A9C1-A17984FE8771}" srcOrd="4" destOrd="0" presId="urn:microsoft.com/office/officeart/2005/8/layout/hierarchy1"/>
    <dgm:cxn modelId="{1F0314BC-4A4C-4907-964B-4966873DEF0F}" type="presParOf" srcId="{D383792E-699B-4B80-95DF-FBD84C0A8069}" destId="{E637CC0E-DAF1-44B6-8755-AAF2C24C306D}" srcOrd="5" destOrd="0" presId="urn:microsoft.com/office/officeart/2005/8/layout/hierarchy1"/>
    <dgm:cxn modelId="{01695E94-F2EA-40DD-A7FB-D2E8569D455F}" type="presParOf" srcId="{E637CC0E-DAF1-44B6-8755-AAF2C24C306D}" destId="{13786064-3D7B-4F59-89A8-3D7A9CB84394}" srcOrd="0" destOrd="0" presId="urn:microsoft.com/office/officeart/2005/8/layout/hierarchy1"/>
    <dgm:cxn modelId="{8E7A072E-CE23-41CC-9347-F09B4BF2F6D3}" type="presParOf" srcId="{13786064-3D7B-4F59-89A8-3D7A9CB84394}" destId="{492A6E36-660E-4EB2-B2A6-E45654CE2026}" srcOrd="0" destOrd="0" presId="urn:microsoft.com/office/officeart/2005/8/layout/hierarchy1"/>
    <dgm:cxn modelId="{387D4C79-358F-4BD5-BBF0-B031520DF0A1}" type="presParOf" srcId="{13786064-3D7B-4F59-89A8-3D7A9CB84394}" destId="{F5E1BA4C-F478-4069-A373-07E7ADF4FF44}" srcOrd="1" destOrd="0" presId="urn:microsoft.com/office/officeart/2005/8/layout/hierarchy1"/>
    <dgm:cxn modelId="{776123A8-D6EB-4570-B78B-84CE2A6055A0}" type="presParOf" srcId="{E637CC0E-DAF1-44B6-8755-AAF2C24C306D}" destId="{CBBC967F-7E03-4D7A-8365-C55D94342C38}" srcOrd="1" destOrd="0" presId="urn:microsoft.com/office/officeart/2005/8/layout/hierarchy1"/>
    <dgm:cxn modelId="{8853E0AB-9443-43F8-A27F-B8230D4F8FBE}" type="presParOf" srcId="{E9AB0910-C7F7-41FA-8411-E60C04DA1018}" destId="{026856D5-712F-4C56-89D3-21CBB56C2058}" srcOrd="4" destOrd="0" presId="urn:microsoft.com/office/officeart/2005/8/layout/hierarchy1"/>
    <dgm:cxn modelId="{5E1D98A4-3FA3-4E93-A507-0AA2B03F5407}" type="presParOf" srcId="{E9AB0910-C7F7-41FA-8411-E60C04DA1018}" destId="{78967AF8-4D4A-4002-BFC5-DDC400A33F78}" srcOrd="5" destOrd="0" presId="urn:microsoft.com/office/officeart/2005/8/layout/hierarchy1"/>
    <dgm:cxn modelId="{8493DC2D-19D7-403F-A443-35BB67DB4401}" type="presParOf" srcId="{78967AF8-4D4A-4002-BFC5-DDC400A33F78}" destId="{F21F0FD2-C23B-41A1-931E-748CF4D27E51}" srcOrd="0" destOrd="0" presId="urn:microsoft.com/office/officeart/2005/8/layout/hierarchy1"/>
    <dgm:cxn modelId="{67060C1A-DF81-453D-BAD7-5C6AC9866AB0}" type="presParOf" srcId="{F21F0FD2-C23B-41A1-931E-748CF4D27E51}" destId="{294FDCC5-A68E-42B5-8A5E-D63F11555909}" srcOrd="0" destOrd="0" presId="urn:microsoft.com/office/officeart/2005/8/layout/hierarchy1"/>
    <dgm:cxn modelId="{509D38E9-C50C-4FD7-9E38-8ECF01E5928C}" type="presParOf" srcId="{F21F0FD2-C23B-41A1-931E-748CF4D27E51}" destId="{32BAEBF4-015D-49E0-9F76-47E66B1A7B98}" srcOrd="1" destOrd="0" presId="urn:microsoft.com/office/officeart/2005/8/layout/hierarchy1"/>
    <dgm:cxn modelId="{D9F0F453-2051-4F7A-BF35-C5C4B3D6E311}" type="presParOf" srcId="{78967AF8-4D4A-4002-BFC5-DDC400A33F78}" destId="{BBF48706-BDB7-47EF-B59E-0A6A1005655A}" srcOrd="1" destOrd="0" presId="urn:microsoft.com/office/officeart/2005/8/layout/hierarchy1"/>
    <dgm:cxn modelId="{79CA3F7D-7805-46AC-A437-A0E6D75F8AB4}" type="presParOf" srcId="{BBF48706-BDB7-47EF-B59E-0A6A1005655A}" destId="{D13489E2-2D9D-4A38-8994-0CF383C67009}" srcOrd="0" destOrd="0" presId="urn:microsoft.com/office/officeart/2005/8/layout/hierarchy1"/>
    <dgm:cxn modelId="{ED5D9392-3235-4385-8C3E-F3E1D02E8AA0}" type="presParOf" srcId="{BBF48706-BDB7-47EF-B59E-0A6A1005655A}" destId="{C7E4633C-21A7-4E9D-A1FB-B7EECBC76DCA}" srcOrd="1" destOrd="0" presId="urn:microsoft.com/office/officeart/2005/8/layout/hierarchy1"/>
    <dgm:cxn modelId="{7E85F716-4234-46C7-B91E-185CDB185BC7}" type="presParOf" srcId="{C7E4633C-21A7-4E9D-A1FB-B7EECBC76DCA}" destId="{05561AA1-C6DF-4621-B306-4C56E55C2D28}" srcOrd="0" destOrd="0" presId="urn:microsoft.com/office/officeart/2005/8/layout/hierarchy1"/>
    <dgm:cxn modelId="{0F97008A-12B1-4548-9BA0-826D34621FE6}" type="presParOf" srcId="{05561AA1-C6DF-4621-B306-4C56E55C2D28}" destId="{BAA438E1-07C7-4D48-AD59-C052B2D2A9F8}" srcOrd="0" destOrd="0" presId="urn:microsoft.com/office/officeart/2005/8/layout/hierarchy1"/>
    <dgm:cxn modelId="{2085715A-FE77-4BD9-A04E-C3C53E3E6BF8}" type="presParOf" srcId="{05561AA1-C6DF-4621-B306-4C56E55C2D28}" destId="{6A821FE7-7BD5-421B-BFD5-04C501ABC4A3}" srcOrd="1" destOrd="0" presId="urn:microsoft.com/office/officeart/2005/8/layout/hierarchy1"/>
    <dgm:cxn modelId="{FA1FD716-76EB-4434-8BED-75820AC59609}" type="presParOf" srcId="{C7E4633C-21A7-4E9D-A1FB-B7EECBC76DCA}" destId="{9434AE05-2835-41AF-98C8-F0F178C618FB}" srcOrd="1" destOrd="0" presId="urn:microsoft.com/office/officeart/2005/8/layout/hierarchy1"/>
    <dgm:cxn modelId="{961032D7-FCFF-4809-8D44-C5609EA15220}" type="presParOf" srcId="{9434AE05-2835-41AF-98C8-F0F178C618FB}" destId="{5B6DCE83-295F-4950-B468-658DD8FEC729}" srcOrd="0" destOrd="0" presId="urn:microsoft.com/office/officeart/2005/8/layout/hierarchy1"/>
    <dgm:cxn modelId="{B9030273-D81F-421C-A800-363145B04602}" type="presParOf" srcId="{9434AE05-2835-41AF-98C8-F0F178C618FB}" destId="{8FDB0BFA-A1F0-4672-8592-2950E345CD2E}" srcOrd="1" destOrd="0" presId="urn:microsoft.com/office/officeart/2005/8/layout/hierarchy1"/>
    <dgm:cxn modelId="{EF62FC27-9A24-4BE9-9253-FA0F503A14F5}" type="presParOf" srcId="{8FDB0BFA-A1F0-4672-8592-2950E345CD2E}" destId="{9E7F79FA-3BDA-45A5-99C8-73B56C59A68E}" srcOrd="0" destOrd="0" presId="urn:microsoft.com/office/officeart/2005/8/layout/hierarchy1"/>
    <dgm:cxn modelId="{DA36D520-6AE8-4B1D-BA0C-C6B0B7E6C0E9}" type="presParOf" srcId="{9E7F79FA-3BDA-45A5-99C8-73B56C59A68E}" destId="{DC2B2AEE-861E-4649-A146-477636DE2D48}" srcOrd="0" destOrd="0" presId="urn:microsoft.com/office/officeart/2005/8/layout/hierarchy1"/>
    <dgm:cxn modelId="{7C9F640C-5395-4DEF-8312-922F46331DCF}" type="presParOf" srcId="{9E7F79FA-3BDA-45A5-99C8-73B56C59A68E}" destId="{6D41E981-B49B-4AB9-A1AE-90D34F0C8A29}" srcOrd="1" destOrd="0" presId="urn:microsoft.com/office/officeart/2005/8/layout/hierarchy1"/>
    <dgm:cxn modelId="{22C06CB3-499E-409F-B90E-6F4B4CC4DEAB}" type="presParOf" srcId="{8FDB0BFA-A1F0-4672-8592-2950E345CD2E}" destId="{4A0E52CB-88C0-4F1C-87CD-6CE5E0503176}" srcOrd="1" destOrd="0" presId="urn:microsoft.com/office/officeart/2005/8/layout/hierarchy1"/>
    <dgm:cxn modelId="{B7BA24D5-39CD-468B-8C42-125FF2241196}" type="presParOf" srcId="{4A0E52CB-88C0-4F1C-87CD-6CE5E0503176}" destId="{5CF84258-BD7A-4A4A-80D6-C9603281F8A3}" srcOrd="0" destOrd="0" presId="urn:microsoft.com/office/officeart/2005/8/layout/hierarchy1"/>
    <dgm:cxn modelId="{D38177AC-4A25-40A7-82AA-7A81C46BACA2}" type="presParOf" srcId="{4A0E52CB-88C0-4F1C-87CD-6CE5E0503176}" destId="{BD0CF816-55FE-4639-B1D9-422809E4C710}" srcOrd="1" destOrd="0" presId="urn:microsoft.com/office/officeart/2005/8/layout/hierarchy1"/>
    <dgm:cxn modelId="{31C4D5B6-6AD8-4962-8C11-799895DE88EC}" type="presParOf" srcId="{BD0CF816-55FE-4639-B1D9-422809E4C710}" destId="{571E2DDB-DCAA-48E0-B10C-7BE7D4D5B734}" srcOrd="0" destOrd="0" presId="urn:microsoft.com/office/officeart/2005/8/layout/hierarchy1"/>
    <dgm:cxn modelId="{4BA1E522-E2D4-4F54-A9A8-2B148778025C}" type="presParOf" srcId="{571E2DDB-DCAA-48E0-B10C-7BE7D4D5B734}" destId="{7D361CC7-BBE1-4A57-B8A1-55B9F9746C13}" srcOrd="0" destOrd="0" presId="urn:microsoft.com/office/officeart/2005/8/layout/hierarchy1"/>
    <dgm:cxn modelId="{C6D81A78-72D5-4E95-9AC8-F94FB2C0706E}" type="presParOf" srcId="{571E2DDB-DCAA-48E0-B10C-7BE7D4D5B734}" destId="{0940859D-96E6-4F32-80AA-125FC449AF19}" srcOrd="1" destOrd="0" presId="urn:microsoft.com/office/officeart/2005/8/layout/hierarchy1"/>
    <dgm:cxn modelId="{AB62E89E-8C1C-4182-B2B6-7AB4AD43FFB4}" type="presParOf" srcId="{BD0CF816-55FE-4639-B1D9-422809E4C710}" destId="{5E85073F-D345-4D63-A810-310FF618DF8D}" srcOrd="1" destOrd="0" presId="urn:microsoft.com/office/officeart/2005/8/layout/hierarchy1"/>
    <dgm:cxn modelId="{E0C494C0-30D4-46DA-AEB4-C07CCEC648E5}" type="presParOf" srcId="{4A0E52CB-88C0-4F1C-87CD-6CE5E0503176}" destId="{C2E0787A-5BCF-4AD4-81DF-BCB5B2DF3311}" srcOrd="2" destOrd="0" presId="urn:microsoft.com/office/officeart/2005/8/layout/hierarchy1"/>
    <dgm:cxn modelId="{336BDF50-30D7-4D17-9A9A-14FB5F56CCCB}" type="presParOf" srcId="{4A0E52CB-88C0-4F1C-87CD-6CE5E0503176}" destId="{2A92D248-4341-4ECF-965C-7CA5DC72E8EC}" srcOrd="3" destOrd="0" presId="urn:microsoft.com/office/officeart/2005/8/layout/hierarchy1"/>
    <dgm:cxn modelId="{74AD3742-DFB4-4EF3-9AE5-A92A4264996A}" type="presParOf" srcId="{2A92D248-4341-4ECF-965C-7CA5DC72E8EC}" destId="{5B28F5BF-5532-4379-86D5-D766EAE4FFC4}" srcOrd="0" destOrd="0" presId="urn:microsoft.com/office/officeart/2005/8/layout/hierarchy1"/>
    <dgm:cxn modelId="{0F5D5587-6754-40CE-8816-88B679216D39}" type="presParOf" srcId="{5B28F5BF-5532-4379-86D5-D766EAE4FFC4}" destId="{60C4C91E-2480-4A4F-8B26-0890709B919C}" srcOrd="0" destOrd="0" presId="urn:microsoft.com/office/officeart/2005/8/layout/hierarchy1"/>
    <dgm:cxn modelId="{528BC059-925E-4BDD-AF08-525B9DF64392}" type="presParOf" srcId="{5B28F5BF-5532-4379-86D5-D766EAE4FFC4}" destId="{1422E142-A55D-49BB-A4F7-F124C6DCBFAD}" srcOrd="1" destOrd="0" presId="urn:microsoft.com/office/officeart/2005/8/layout/hierarchy1"/>
    <dgm:cxn modelId="{B2C4BFA5-87C7-4A42-BCA2-7552904B01B9}" type="presParOf" srcId="{2A92D248-4341-4ECF-965C-7CA5DC72E8EC}" destId="{F4025931-BB83-4A8F-87A8-5AA91D07CCA5}" srcOrd="1" destOrd="0" presId="urn:microsoft.com/office/officeart/2005/8/layout/hierarchy1"/>
    <dgm:cxn modelId="{BB473A57-09B8-4820-B181-FD98091227F8}" type="presParOf" srcId="{E9AB0910-C7F7-41FA-8411-E60C04DA1018}" destId="{9D28708B-F5B6-4AD3-BDAD-E1869D330048}" srcOrd="6" destOrd="0" presId="urn:microsoft.com/office/officeart/2005/8/layout/hierarchy1"/>
    <dgm:cxn modelId="{4767723F-582B-4A3D-9CEA-6A38427B91CF}" type="presParOf" srcId="{E9AB0910-C7F7-41FA-8411-E60C04DA1018}" destId="{2D29A07E-A3F0-43A2-A361-AE683FADF1B6}" srcOrd="7" destOrd="0" presId="urn:microsoft.com/office/officeart/2005/8/layout/hierarchy1"/>
    <dgm:cxn modelId="{BF6E66FC-B1FC-498A-8E44-A4B074520365}" type="presParOf" srcId="{2D29A07E-A3F0-43A2-A361-AE683FADF1B6}" destId="{89CFD501-3004-4FB6-90FE-C06C2A9BAEFA}" srcOrd="0" destOrd="0" presId="urn:microsoft.com/office/officeart/2005/8/layout/hierarchy1"/>
    <dgm:cxn modelId="{E30A6D2B-0EB5-4979-A673-AF970E5498DF}" type="presParOf" srcId="{89CFD501-3004-4FB6-90FE-C06C2A9BAEFA}" destId="{0D5C4B48-3C88-454C-9A7B-AFA3D3C50739}" srcOrd="0" destOrd="0" presId="urn:microsoft.com/office/officeart/2005/8/layout/hierarchy1"/>
    <dgm:cxn modelId="{0778FB1E-EF99-4F46-AF09-5F12B993786B}" type="presParOf" srcId="{89CFD501-3004-4FB6-90FE-C06C2A9BAEFA}" destId="{A166EDEB-0430-4B47-B92B-48F4CC048EB1}" srcOrd="1" destOrd="0" presId="urn:microsoft.com/office/officeart/2005/8/layout/hierarchy1"/>
    <dgm:cxn modelId="{E08FC7F8-2AED-4035-83FD-282FC277AA7D}" type="presParOf" srcId="{2D29A07E-A3F0-43A2-A361-AE683FADF1B6}" destId="{57116F89-C393-43BA-813F-B5949C401B8C}" srcOrd="1" destOrd="0" presId="urn:microsoft.com/office/officeart/2005/8/layout/hierarchy1"/>
    <dgm:cxn modelId="{857F64A9-C467-4F87-9088-333660FE3791}" type="presParOf" srcId="{57116F89-C393-43BA-813F-B5949C401B8C}" destId="{C7AA1C3D-1EBA-4466-A829-9600CA0C93F4}" srcOrd="0" destOrd="0" presId="urn:microsoft.com/office/officeart/2005/8/layout/hierarchy1"/>
    <dgm:cxn modelId="{84C90D07-4243-4DCF-AE5B-EB08ABE1CC85}" type="presParOf" srcId="{57116F89-C393-43BA-813F-B5949C401B8C}" destId="{F6CA4F21-9AFF-4247-9005-EE1E8EEBED19}" srcOrd="1" destOrd="0" presId="urn:microsoft.com/office/officeart/2005/8/layout/hierarchy1"/>
    <dgm:cxn modelId="{A68E0D87-9A86-469E-84D6-44974E025528}" type="presParOf" srcId="{F6CA4F21-9AFF-4247-9005-EE1E8EEBED19}" destId="{18CB3B62-6A9B-43AF-8F72-21AA7ACEB120}" srcOrd="0" destOrd="0" presId="urn:microsoft.com/office/officeart/2005/8/layout/hierarchy1"/>
    <dgm:cxn modelId="{869A1F3F-19E6-4E5A-ACE8-A2DE667D0376}" type="presParOf" srcId="{18CB3B62-6A9B-43AF-8F72-21AA7ACEB120}" destId="{E5322A51-7C3B-4922-B4C3-94DB0B6D17CD}" srcOrd="0" destOrd="0" presId="urn:microsoft.com/office/officeart/2005/8/layout/hierarchy1"/>
    <dgm:cxn modelId="{C59696AF-5202-4BA0-A958-02C660BDFAA1}" type="presParOf" srcId="{18CB3B62-6A9B-43AF-8F72-21AA7ACEB120}" destId="{1AD38FBB-8275-4BCB-A4CF-B9FA3DA77BAE}" srcOrd="1" destOrd="0" presId="urn:microsoft.com/office/officeart/2005/8/layout/hierarchy1"/>
    <dgm:cxn modelId="{FE04E2A2-CBCD-43B8-B57A-18DFD950745E}" type="presParOf" srcId="{F6CA4F21-9AFF-4247-9005-EE1E8EEBED19}" destId="{E5EC64F5-03EB-469C-ACD9-B006B23D8F31}" srcOrd="1" destOrd="0" presId="urn:microsoft.com/office/officeart/2005/8/layout/hierarchy1"/>
    <dgm:cxn modelId="{24F0A2B1-7605-4DD7-ACA1-9F9A9D20C555}" type="presParOf" srcId="{E5EC64F5-03EB-469C-ACD9-B006B23D8F31}" destId="{8D74310D-5B69-40AC-BECC-6D558FB8E95E}" srcOrd="0" destOrd="0" presId="urn:microsoft.com/office/officeart/2005/8/layout/hierarchy1"/>
    <dgm:cxn modelId="{8BC0431B-5E6D-4A2B-856F-50A74F8543AD}" type="presParOf" srcId="{E5EC64F5-03EB-469C-ACD9-B006B23D8F31}" destId="{C718E80B-07F2-4FE9-86F9-AC60DA166F3C}" srcOrd="1" destOrd="0" presId="urn:microsoft.com/office/officeart/2005/8/layout/hierarchy1"/>
    <dgm:cxn modelId="{4B6BAB60-3FAB-4611-9B7B-29864CC591C0}" type="presParOf" srcId="{C718E80B-07F2-4FE9-86F9-AC60DA166F3C}" destId="{69834CCD-D953-4A6C-93D0-3136473287FE}" srcOrd="0" destOrd="0" presId="urn:microsoft.com/office/officeart/2005/8/layout/hierarchy1"/>
    <dgm:cxn modelId="{8CF0454E-391B-4441-A53C-FA826051F23F}" type="presParOf" srcId="{69834CCD-D953-4A6C-93D0-3136473287FE}" destId="{D7622F3F-E890-4BC5-B21E-63D7919D3E34}" srcOrd="0" destOrd="0" presId="urn:microsoft.com/office/officeart/2005/8/layout/hierarchy1"/>
    <dgm:cxn modelId="{AF63B738-A754-4201-84E3-C7E5A3F53204}" type="presParOf" srcId="{69834CCD-D953-4A6C-93D0-3136473287FE}" destId="{0ADAF3B9-50D4-41A5-AAAE-BC805CB17628}" srcOrd="1" destOrd="0" presId="urn:microsoft.com/office/officeart/2005/8/layout/hierarchy1"/>
    <dgm:cxn modelId="{59D96B1E-68AF-467C-AE49-6B09EA269725}" type="presParOf" srcId="{C718E80B-07F2-4FE9-86F9-AC60DA166F3C}" destId="{15E33757-0610-47E1-A30D-550E359FE5A4}" srcOrd="1" destOrd="0" presId="urn:microsoft.com/office/officeart/2005/8/layout/hierarchy1"/>
    <dgm:cxn modelId="{A71E9A31-A4FD-45C4-8372-95EF4CFEE747}" type="presParOf" srcId="{15E33757-0610-47E1-A30D-550E359FE5A4}" destId="{DE45F90D-D600-4288-A01C-5D0F82E75043}" srcOrd="0" destOrd="0" presId="urn:microsoft.com/office/officeart/2005/8/layout/hierarchy1"/>
    <dgm:cxn modelId="{D2534B82-8B4E-4E80-BCAD-00AC76D07AF8}" type="presParOf" srcId="{15E33757-0610-47E1-A30D-550E359FE5A4}" destId="{77BB1F28-7873-4EE7-9189-10510BFFA0C0}" srcOrd="1" destOrd="0" presId="urn:microsoft.com/office/officeart/2005/8/layout/hierarchy1"/>
    <dgm:cxn modelId="{4224DA26-5732-4D68-BE17-57EACA26BB43}" type="presParOf" srcId="{77BB1F28-7873-4EE7-9189-10510BFFA0C0}" destId="{378AEBEE-09A4-4041-9C9B-13BAB1C9BE65}" srcOrd="0" destOrd="0" presId="urn:microsoft.com/office/officeart/2005/8/layout/hierarchy1"/>
    <dgm:cxn modelId="{7B63158F-63D3-4C74-9C11-BF4106393E0E}" type="presParOf" srcId="{378AEBEE-09A4-4041-9C9B-13BAB1C9BE65}" destId="{BFC8B66E-B6BE-4588-A005-AC9DC8C3BC1A}" srcOrd="0" destOrd="0" presId="urn:microsoft.com/office/officeart/2005/8/layout/hierarchy1"/>
    <dgm:cxn modelId="{9E133B83-BB4F-438F-9124-9947F73CD657}" type="presParOf" srcId="{378AEBEE-09A4-4041-9C9B-13BAB1C9BE65}" destId="{AC72856F-09A9-4327-A0C9-2B0C4B2907DE}" srcOrd="1" destOrd="0" presId="urn:microsoft.com/office/officeart/2005/8/layout/hierarchy1"/>
    <dgm:cxn modelId="{10000626-5D5C-414F-97D7-BB9227834B3F}" type="presParOf" srcId="{77BB1F28-7873-4EE7-9189-10510BFFA0C0}" destId="{07D18F5A-ECE1-4CBD-8EF8-4C641F75D4FF}" srcOrd="1" destOrd="0" presId="urn:microsoft.com/office/officeart/2005/8/layout/hierarchy1"/>
    <dgm:cxn modelId="{550E3C3D-E740-44D9-BC19-C1171877C284}" type="presParOf" srcId="{07D18F5A-ECE1-4CBD-8EF8-4C641F75D4FF}" destId="{96439112-8587-437C-8728-0FB027B07C37}" srcOrd="0" destOrd="0" presId="urn:microsoft.com/office/officeart/2005/8/layout/hierarchy1"/>
    <dgm:cxn modelId="{4306FB4C-9ABF-441B-A290-0EE89220C56B}" type="presParOf" srcId="{07D18F5A-ECE1-4CBD-8EF8-4C641F75D4FF}" destId="{F3FCA4ED-3F7E-4DFB-9D5F-4D4A91904AA0}" srcOrd="1" destOrd="0" presId="urn:microsoft.com/office/officeart/2005/8/layout/hierarchy1"/>
    <dgm:cxn modelId="{93A40615-7D2D-4153-B657-9C6742BF327B}" type="presParOf" srcId="{F3FCA4ED-3F7E-4DFB-9D5F-4D4A91904AA0}" destId="{626E2CF5-DA81-4CD1-84CC-E388F67609E6}" srcOrd="0" destOrd="0" presId="urn:microsoft.com/office/officeart/2005/8/layout/hierarchy1"/>
    <dgm:cxn modelId="{5FD4F0B2-E082-4868-8BA9-BF43E4894B90}" type="presParOf" srcId="{626E2CF5-DA81-4CD1-84CC-E388F67609E6}" destId="{7AF37258-7DF4-4047-A02A-E10E247A0E18}" srcOrd="0" destOrd="0" presId="urn:microsoft.com/office/officeart/2005/8/layout/hierarchy1"/>
    <dgm:cxn modelId="{64F9AED5-B685-4098-8156-5663FF4329E7}" type="presParOf" srcId="{626E2CF5-DA81-4CD1-84CC-E388F67609E6}" destId="{79C8F365-25B1-457A-B8F1-ADBB4BB41FDD}" srcOrd="1" destOrd="0" presId="urn:microsoft.com/office/officeart/2005/8/layout/hierarchy1"/>
    <dgm:cxn modelId="{CCCD6997-73DA-4245-9D3B-514F6808660E}" type="presParOf" srcId="{F3FCA4ED-3F7E-4DFB-9D5F-4D4A91904AA0}" destId="{3BEA3CEA-8ABC-46E3-BA30-AA94C3E80DA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439112-8587-437C-8728-0FB027B07C37}">
      <dsp:nvSpPr>
        <dsp:cNvPr id="0" name=""/>
        <dsp:cNvSpPr/>
      </dsp:nvSpPr>
      <dsp:spPr>
        <a:xfrm>
          <a:off x="10448067" y="5240584"/>
          <a:ext cx="91440" cy="351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45F90D-D600-4288-A01C-5D0F82E75043}">
      <dsp:nvSpPr>
        <dsp:cNvPr id="0" name=""/>
        <dsp:cNvSpPr/>
      </dsp:nvSpPr>
      <dsp:spPr>
        <a:xfrm>
          <a:off x="10448067" y="4122218"/>
          <a:ext cx="91440" cy="351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74310D-5B69-40AC-BECC-6D558FB8E95E}">
      <dsp:nvSpPr>
        <dsp:cNvPr id="0" name=""/>
        <dsp:cNvSpPr/>
      </dsp:nvSpPr>
      <dsp:spPr>
        <a:xfrm>
          <a:off x="10448067" y="3003851"/>
          <a:ext cx="91440" cy="351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AA1C3D-1EBA-4466-A829-9600CA0C93F4}">
      <dsp:nvSpPr>
        <dsp:cNvPr id="0" name=""/>
        <dsp:cNvSpPr/>
      </dsp:nvSpPr>
      <dsp:spPr>
        <a:xfrm>
          <a:off x="10448067" y="1885485"/>
          <a:ext cx="91440" cy="351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314"/>
              </a:lnTo>
            </a:path>
          </a:pathLst>
        </a:custGeom>
        <a:noFill/>
        <a:ln w="190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28708B-F5B6-4AD3-BDAD-E1869D330048}">
      <dsp:nvSpPr>
        <dsp:cNvPr id="0" name=""/>
        <dsp:cNvSpPr/>
      </dsp:nvSpPr>
      <dsp:spPr>
        <a:xfrm>
          <a:off x="6064614" y="767118"/>
          <a:ext cx="4429173" cy="351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410"/>
              </a:lnTo>
              <a:lnTo>
                <a:pt x="4429173" y="239410"/>
              </a:lnTo>
              <a:lnTo>
                <a:pt x="4429173" y="351314"/>
              </a:lnTo>
            </a:path>
          </a:pathLst>
        </a:custGeom>
        <a:noFill/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E0787A-5BCF-4AD4-81DF-BCB5B2DF3311}">
      <dsp:nvSpPr>
        <dsp:cNvPr id="0" name=""/>
        <dsp:cNvSpPr/>
      </dsp:nvSpPr>
      <dsp:spPr>
        <a:xfrm>
          <a:off x="8279201" y="4122218"/>
          <a:ext cx="738195" cy="351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410"/>
              </a:lnTo>
              <a:lnTo>
                <a:pt x="738195" y="239410"/>
              </a:lnTo>
              <a:lnTo>
                <a:pt x="738195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F84258-BD7A-4A4A-80D6-C9603281F8A3}">
      <dsp:nvSpPr>
        <dsp:cNvPr id="0" name=""/>
        <dsp:cNvSpPr/>
      </dsp:nvSpPr>
      <dsp:spPr>
        <a:xfrm>
          <a:off x="7541005" y="4122218"/>
          <a:ext cx="738195" cy="351314"/>
        </a:xfrm>
        <a:custGeom>
          <a:avLst/>
          <a:gdLst/>
          <a:ahLst/>
          <a:cxnLst/>
          <a:rect l="0" t="0" r="0" b="0"/>
          <a:pathLst>
            <a:path>
              <a:moveTo>
                <a:pt x="738195" y="0"/>
              </a:moveTo>
              <a:lnTo>
                <a:pt x="738195" y="239410"/>
              </a:lnTo>
              <a:lnTo>
                <a:pt x="0" y="239410"/>
              </a:lnTo>
              <a:lnTo>
                <a:pt x="0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6DCE83-295F-4950-B468-658DD8FEC729}">
      <dsp:nvSpPr>
        <dsp:cNvPr id="0" name=""/>
        <dsp:cNvSpPr/>
      </dsp:nvSpPr>
      <dsp:spPr>
        <a:xfrm>
          <a:off x="8233481" y="3003851"/>
          <a:ext cx="91440" cy="351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3489E2-2D9D-4A38-8994-0CF383C67009}">
      <dsp:nvSpPr>
        <dsp:cNvPr id="0" name=""/>
        <dsp:cNvSpPr/>
      </dsp:nvSpPr>
      <dsp:spPr>
        <a:xfrm>
          <a:off x="8233481" y="1885485"/>
          <a:ext cx="91440" cy="351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314"/>
              </a:lnTo>
            </a:path>
          </a:pathLst>
        </a:custGeom>
        <a:noFill/>
        <a:ln w="190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6856D5-712F-4C56-89D3-21CBB56C2058}">
      <dsp:nvSpPr>
        <dsp:cNvPr id="0" name=""/>
        <dsp:cNvSpPr/>
      </dsp:nvSpPr>
      <dsp:spPr>
        <a:xfrm>
          <a:off x="6064614" y="767118"/>
          <a:ext cx="2214586" cy="351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410"/>
              </a:lnTo>
              <a:lnTo>
                <a:pt x="2214586" y="239410"/>
              </a:lnTo>
              <a:lnTo>
                <a:pt x="2214586" y="351314"/>
              </a:lnTo>
            </a:path>
          </a:pathLst>
        </a:custGeom>
        <a:noFill/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CDFDBC-A83B-4DC8-A9C1-A17984FE8771}">
      <dsp:nvSpPr>
        <dsp:cNvPr id="0" name=""/>
        <dsp:cNvSpPr/>
      </dsp:nvSpPr>
      <dsp:spPr>
        <a:xfrm>
          <a:off x="5326418" y="3003851"/>
          <a:ext cx="1476391" cy="351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410"/>
              </a:lnTo>
              <a:lnTo>
                <a:pt x="1476391" y="239410"/>
              </a:lnTo>
              <a:lnTo>
                <a:pt x="1476391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D2A9804-6641-4A8E-B263-9A913EECF37C}">
      <dsp:nvSpPr>
        <dsp:cNvPr id="0" name=""/>
        <dsp:cNvSpPr/>
      </dsp:nvSpPr>
      <dsp:spPr>
        <a:xfrm>
          <a:off x="5280698" y="3003851"/>
          <a:ext cx="91440" cy="351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6F0B98-FF81-4CC4-B769-088B5FD71260}">
      <dsp:nvSpPr>
        <dsp:cNvPr id="0" name=""/>
        <dsp:cNvSpPr/>
      </dsp:nvSpPr>
      <dsp:spPr>
        <a:xfrm>
          <a:off x="3850027" y="3003851"/>
          <a:ext cx="1476391" cy="351314"/>
        </a:xfrm>
        <a:custGeom>
          <a:avLst/>
          <a:gdLst/>
          <a:ahLst/>
          <a:cxnLst/>
          <a:rect l="0" t="0" r="0" b="0"/>
          <a:pathLst>
            <a:path>
              <a:moveTo>
                <a:pt x="1476391" y="0"/>
              </a:moveTo>
              <a:lnTo>
                <a:pt x="1476391" y="239410"/>
              </a:lnTo>
              <a:lnTo>
                <a:pt x="0" y="239410"/>
              </a:lnTo>
              <a:lnTo>
                <a:pt x="0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41611B-0B16-4324-A1F6-D8C0274B4125}">
      <dsp:nvSpPr>
        <dsp:cNvPr id="0" name=""/>
        <dsp:cNvSpPr/>
      </dsp:nvSpPr>
      <dsp:spPr>
        <a:xfrm>
          <a:off x="5280698" y="1885485"/>
          <a:ext cx="91440" cy="351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314"/>
              </a:lnTo>
            </a:path>
          </a:pathLst>
        </a:custGeom>
        <a:noFill/>
        <a:ln w="190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BD2589-1308-45DE-A001-CC5DE4C358FF}">
      <dsp:nvSpPr>
        <dsp:cNvPr id="0" name=""/>
        <dsp:cNvSpPr/>
      </dsp:nvSpPr>
      <dsp:spPr>
        <a:xfrm>
          <a:off x="5326418" y="767118"/>
          <a:ext cx="738195" cy="351314"/>
        </a:xfrm>
        <a:custGeom>
          <a:avLst/>
          <a:gdLst/>
          <a:ahLst/>
          <a:cxnLst/>
          <a:rect l="0" t="0" r="0" b="0"/>
          <a:pathLst>
            <a:path>
              <a:moveTo>
                <a:pt x="738195" y="0"/>
              </a:moveTo>
              <a:lnTo>
                <a:pt x="738195" y="239410"/>
              </a:lnTo>
              <a:lnTo>
                <a:pt x="0" y="239410"/>
              </a:lnTo>
              <a:lnTo>
                <a:pt x="0" y="351314"/>
              </a:lnTo>
            </a:path>
          </a:pathLst>
        </a:custGeom>
        <a:noFill/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C331C4-D484-49B9-8526-6AC27BC1B16F}">
      <dsp:nvSpPr>
        <dsp:cNvPr id="0" name=""/>
        <dsp:cNvSpPr/>
      </dsp:nvSpPr>
      <dsp:spPr>
        <a:xfrm>
          <a:off x="2327915" y="4122218"/>
          <a:ext cx="91440" cy="351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F70B726-083E-446F-87A3-C0A6BD579B11}">
      <dsp:nvSpPr>
        <dsp:cNvPr id="0" name=""/>
        <dsp:cNvSpPr/>
      </dsp:nvSpPr>
      <dsp:spPr>
        <a:xfrm>
          <a:off x="1635440" y="3003851"/>
          <a:ext cx="738195" cy="3513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9410"/>
              </a:lnTo>
              <a:lnTo>
                <a:pt x="738195" y="239410"/>
              </a:lnTo>
              <a:lnTo>
                <a:pt x="738195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0401C1C-BE05-4BF5-A9AD-708CE07C95B2}">
      <dsp:nvSpPr>
        <dsp:cNvPr id="0" name=""/>
        <dsp:cNvSpPr/>
      </dsp:nvSpPr>
      <dsp:spPr>
        <a:xfrm>
          <a:off x="851524" y="4122218"/>
          <a:ext cx="91440" cy="351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D9F8A1-FF88-486D-9C39-1ABF31A9A76E}">
      <dsp:nvSpPr>
        <dsp:cNvPr id="0" name=""/>
        <dsp:cNvSpPr/>
      </dsp:nvSpPr>
      <dsp:spPr>
        <a:xfrm>
          <a:off x="897244" y="3003851"/>
          <a:ext cx="738195" cy="351314"/>
        </a:xfrm>
        <a:custGeom>
          <a:avLst/>
          <a:gdLst/>
          <a:ahLst/>
          <a:cxnLst/>
          <a:rect l="0" t="0" r="0" b="0"/>
          <a:pathLst>
            <a:path>
              <a:moveTo>
                <a:pt x="738195" y="0"/>
              </a:moveTo>
              <a:lnTo>
                <a:pt x="738195" y="239410"/>
              </a:lnTo>
              <a:lnTo>
                <a:pt x="0" y="239410"/>
              </a:lnTo>
              <a:lnTo>
                <a:pt x="0" y="351314"/>
              </a:lnTo>
            </a:path>
          </a:pathLst>
        </a:custGeom>
        <a:noFill/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A062457-F36F-4012-913C-23DAE64F0FD2}">
      <dsp:nvSpPr>
        <dsp:cNvPr id="0" name=""/>
        <dsp:cNvSpPr/>
      </dsp:nvSpPr>
      <dsp:spPr>
        <a:xfrm>
          <a:off x="1589720" y="1885485"/>
          <a:ext cx="91440" cy="351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1314"/>
              </a:lnTo>
            </a:path>
          </a:pathLst>
        </a:custGeom>
        <a:noFill/>
        <a:ln w="190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1C88F5-6938-4C8A-941D-2711D58FB2C5}">
      <dsp:nvSpPr>
        <dsp:cNvPr id="0" name=""/>
        <dsp:cNvSpPr/>
      </dsp:nvSpPr>
      <dsp:spPr>
        <a:xfrm>
          <a:off x="1635440" y="767118"/>
          <a:ext cx="4429173" cy="351314"/>
        </a:xfrm>
        <a:custGeom>
          <a:avLst/>
          <a:gdLst/>
          <a:ahLst/>
          <a:cxnLst/>
          <a:rect l="0" t="0" r="0" b="0"/>
          <a:pathLst>
            <a:path>
              <a:moveTo>
                <a:pt x="4429173" y="0"/>
              </a:moveTo>
              <a:lnTo>
                <a:pt x="4429173" y="239410"/>
              </a:lnTo>
              <a:lnTo>
                <a:pt x="0" y="239410"/>
              </a:lnTo>
              <a:lnTo>
                <a:pt x="0" y="351314"/>
              </a:lnTo>
            </a:path>
          </a:pathLst>
        </a:custGeom>
        <a:noFill/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9E45D2-6A78-4D98-9414-1DE78F77FB24}">
      <dsp:nvSpPr>
        <dsp:cNvPr id="0" name=""/>
        <dsp:cNvSpPr/>
      </dsp:nvSpPr>
      <dsp:spPr>
        <a:xfrm>
          <a:off x="1031462" y="66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652918-E631-45DD-814B-76F038CCA88B}">
      <dsp:nvSpPr>
        <dsp:cNvPr id="0" name=""/>
        <dsp:cNvSpPr/>
      </dsp:nvSpPr>
      <dsp:spPr>
        <a:xfrm>
          <a:off x="1165679" y="127573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Talk  for a max of 10/15 mins about your situation</a:t>
          </a:r>
          <a:endParaRPr lang="en-GB" sz="1050" b="0" kern="1200" dirty="0"/>
        </a:p>
      </dsp:txBody>
      <dsp:txXfrm>
        <a:off x="1188145" y="150039"/>
        <a:ext cx="1163024" cy="722120"/>
      </dsp:txXfrm>
    </dsp:sp>
    <dsp:sp modelId="{9AE412A8-9B61-4F18-BDBD-64AC30073B4F}">
      <dsp:nvSpPr>
        <dsp:cNvPr id="0" name=""/>
        <dsp:cNvSpPr/>
      </dsp:nvSpPr>
      <dsp:spPr>
        <a:xfrm>
          <a:off x="2507853" y="66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E97852-672F-484A-91D4-BE3106024773}">
      <dsp:nvSpPr>
        <dsp:cNvPr id="0" name=""/>
        <dsp:cNvSpPr/>
      </dsp:nvSpPr>
      <dsp:spPr>
        <a:xfrm>
          <a:off x="2642070" y="127573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 dirty="0"/>
            <a:t>What impact is it having on your children?</a:t>
          </a:r>
        </a:p>
      </dsp:txBody>
      <dsp:txXfrm>
        <a:off x="2664536" y="150039"/>
        <a:ext cx="1163024" cy="722120"/>
      </dsp:txXfrm>
    </dsp:sp>
    <dsp:sp modelId="{A2987F0B-3F68-4891-B1BF-C8D17ABD085A}">
      <dsp:nvSpPr>
        <dsp:cNvPr id="0" name=""/>
        <dsp:cNvSpPr/>
      </dsp:nvSpPr>
      <dsp:spPr>
        <a:xfrm>
          <a:off x="3984244" y="66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DB5679-3A61-4B2F-B87A-B04497991210}">
      <dsp:nvSpPr>
        <dsp:cNvPr id="0" name=""/>
        <dsp:cNvSpPr/>
      </dsp:nvSpPr>
      <dsp:spPr>
        <a:xfrm>
          <a:off x="4118461" y="127573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 dirty="0">
              <a:solidFill>
                <a:srgbClr val="FF0000"/>
              </a:solidFill>
            </a:rPr>
            <a:t>When are you going to find time to talk through stuff?</a:t>
          </a:r>
        </a:p>
      </dsp:txBody>
      <dsp:txXfrm>
        <a:off x="4140927" y="150039"/>
        <a:ext cx="1163024" cy="722120"/>
      </dsp:txXfrm>
    </dsp:sp>
    <dsp:sp modelId="{6B76C0BC-0DD8-449A-A39B-3B7CF89D9153}">
      <dsp:nvSpPr>
        <dsp:cNvPr id="0" name=""/>
        <dsp:cNvSpPr/>
      </dsp:nvSpPr>
      <dsp:spPr>
        <a:xfrm>
          <a:off x="5460635" y="66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3760E1-194E-4AEF-AA15-2F0F6F5393DB}">
      <dsp:nvSpPr>
        <dsp:cNvPr id="0" name=""/>
        <dsp:cNvSpPr/>
      </dsp:nvSpPr>
      <dsp:spPr>
        <a:xfrm>
          <a:off x="5594853" y="127573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Healthy relationship questionnire</a:t>
          </a:r>
          <a:endParaRPr lang="en-GB" sz="1050" b="0" kern="1200" dirty="0"/>
        </a:p>
      </dsp:txBody>
      <dsp:txXfrm>
        <a:off x="5617319" y="150039"/>
        <a:ext cx="1163024" cy="722120"/>
      </dsp:txXfrm>
    </dsp:sp>
    <dsp:sp modelId="{0DAC0799-1B55-439C-B7E8-B0A8A4C99ABF}">
      <dsp:nvSpPr>
        <dsp:cNvPr id="0" name=""/>
        <dsp:cNvSpPr/>
      </dsp:nvSpPr>
      <dsp:spPr>
        <a:xfrm>
          <a:off x="1031462" y="1118432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F58836-C6F0-4530-ACFB-E39B9D404F56}">
      <dsp:nvSpPr>
        <dsp:cNvPr id="0" name=""/>
        <dsp:cNvSpPr/>
      </dsp:nvSpPr>
      <dsp:spPr>
        <a:xfrm>
          <a:off x="1165679" y="1245939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Is communications an issue</a:t>
          </a:r>
          <a:endParaRPr lang="en-GB" sz="1050" b="0" kern="1200" dirty="0"/>
        </a:p>
      </dsp:txBody>
      <dsp:txXfrm>
        <a:off x="1188145" y="1268405"/>
        <a:ext cx="1163024" cy="722120"/>
      </dsp:txXfrm>
    </dsp:sp>
    <dsp:sp modelId="{A287B759-7B15-470B-9E7F-F1F9A11863DA}">
      <dsp:nvSpPr>
        <dsp:cNvPr id="0" name=""/>
        <dsp:cNvSpPr/>
      </dsp:nvSpPr>
      <dsp:spPr>
        <a:xfrm>
          <a:off x="1031462" y="2236799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A858F1-E396-411B-A27C-2BF59442032E}">
      <dsp:nvSpPr>
        <dsp:cNvPr id="0" name=""/>
        <dsp:cNvSpPr/>
      </dsp:nvSpPr>
      <dsp:spPr>
        <a:xfrm>
          <a:off x="1165679" y="2364305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How are you managing your emotions?</a:t>
          </a:r>
          <a:endParaRPr lang="en-GB" sz="1050" b="0" kern="1200" dirty="0"/>
        </a:p>
      </dsp:txBody>
      <dsp:txXfrm>
        <a:off x="1188145" y="2386771"/>
        <a:ext cx="1163024" cy="722120"/>
      </dsp:txXfrm>
    </dsp:sp>
    <dsp:sp modelId="{76D14D1B-5F72-4B55-BAD5-CEB04A9702CD}">
      <dsp:nvSpPr>
        <dsp:cNvPr id="0" name=""/>
        <dsp:cNvSpPr/>
      </dsp:nvSpPr>
      <dsp:spPr>
        <a:xfrm>
          <a:off x="293266" y="3355165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A3CE3F-617E-4BA3-B760-20D7D37DD064}">
      <dsp:nvSpPr>
        <dsp:cNvPr id="0" name=""/>
        <dsp:cNvSpPr/>
      </dsp:nvSpPr>
      <dsp:spPr>
        <a:xfrm>
          <a:off x="427483" y="3482672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Exercise: </a:t>
          </a:r>
        </a:p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Talking and listening</a:t>
          </a:r>
          <a:endParaRPr lang="en-GB" sz="1050" b="0" kern="1200" dirty="0"/>
        </a:p>
      </dsp:txBody>
      <dsp:txXfrm>
        <a:off x="449949" y="3505138"/>
        <a:ext cx="1163024" cy="722120"/>
      </dsp:txXfrm>
    </dsp:sp>
    <dsp:sp modelId="{D1531685-9D54-4718-8134-0B7BDB96E606}">
      <dsp:nvSpPr>
        <dsp:cNvPr id="0" name=""/>
        <dsp:cNvSpPr/>
      </dsp:nvSpPr>
      <dsp:spPr>
        <a:xfrm>
          <a:off x="293266" y="4473532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618FC1-51AB-47F2-92C9-77956FD4D814}">
      <dsp:nvSpPr>
        <dsp:cNvPr id="0" name=""/>
        <dsp:cNvSpPr/>
      </dsp:nvSpPr>
      <dsp:spPr>
        <a:xfrm>
          <a:off x="427483" y="4601038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Exercise: building your love map</a:t>
          </a:r>
          <a:endParaRPr lang="en-GB" sz="1050" b="0" kern="1200" dirty="0"/>
        </a:p>
      </dsp:txBody>
      <dsp:txXfrm>
        <a:off x="449949" y="4623504"/>
        <a:ext cx="1163024" cy="722120"/>
      </dsp:txXfrm>
    </dsp:sp>
    <dsp:sp modelId="{700F307D-0646-47B2-97C1-10F8BA5B2161}">
      <dsp:nvSpPr>
        <dsp:cNvPr id="0" name=""/>
        <dsp:cNvSpPr/>
      </dsp:nvSpPr>
      <dsp:spPr>
        <a:xfrm>
          <a:off x="1769657" y="3355165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7B804F-FD26-4052-8DB2-5D6618A052A5}">
      <dsp:nvSpPr>
        <dsp:cNvPr id="0" name=""/>
        <dsp:cNvSpPr/>
      </dsp:nvSpPr>
      <dsp:spPr>
        <a:xfrm>
          <a:off x="1903875" y="3482672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Managing the 4 horsemen that will undermine your relationship</a:t>
          </a:r>
          <a:endParaRPr lang="en-GB" sz="1050" b="0" kern="1200" dirty="0"/>
        </a:p>
      </dsp:txBody>
      <dsp:txXfrm>
        <a:off x="1926341" y="3505138"/>
        <a:ext cx="1163024" cy="722120"/>
      </dsp:txXfrm>
    </dsp:sp>
    <dsp:sp modelId="{43F2A4F8-144B-4664-9750-72E036F574FC}">
      <dsp:nvSpPr>
        <dsp:cNvPr id="0" name=""/>
        <dsp:cNvSpPr/>
      </dsp:nvSpPr>
      <dsp:spPr>
        <a:xfrm>
          <a:off x="1769657" y="4473532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755727-0136-442B-8E0E-6F02252CFB84}">
      <dsp:nvSpPr>
        <dsp:cNvPr id="0" name=""/>
        <dsp:cNvSpPr/>
      </dsp:nvSpPr>
      <dsp:spPr>
        <a:xfrm>
          <a:off x="1903875" y="4601038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Managing household jobs fairly</a:t>
          </a:r>
          <a:endParaRPr lang="en-GB" sz="1050" b="0" kern="1200" dirty="0"/>
        </a:p>
      </dsp:txBody>
      <dsp:txXfrm>
        <a:off x="1926341" y="4623504"/>
        <a:ext cx="1163024" cy="722120"/>
      </dsp:txXfrm>
    </dsp:sp>
    <dsp:sp modelId="{D491A928-C2F7-4A74-A5AE-2234FB46E12C}">
      <dsp:nvSpPr>
        <dsp:cNvPr id="0" name=""/>
        <dsp:cNvSpPr/>
      </dsp:nvSpPr>
      <dsp:spPr>
        <a:xfrm>
          <a:off x="4722440" y="1118432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9A1A92-842A-4972-B8AA-F13A603FC69F}">
      <dsp:nvSpPr>
        <dsp:cNvPr id="0" name=""/>
        <dsp:cNvSpPr/>
      </dsp:nvSpPr>
      <dsp:spPr>
        <a:xfrm>
          <a:off x="4856657" y="1245939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Do you need to strengthen your relationship?</a:t>
          </a:r>
          <a:endParaRPr lang="en-GB" sz="1050" b="0" kern="1200" dirty="0"/>
        </a:p>
      </dsp:txBody>
      <dsp:txXfrm>
        <a:off x="4879123" y="1268405"/>
        <a:ext cx="1163024" cy="722120"/>
      </dsp:txXfrm>
    </dsp:sp>
    <dsp:sp modelId="{6CA4563F-1A6A-44E0-9F1E-8546DB17D68F}">
      <dsp:nvSpPr>
        <dsp:cNvPr id="0" name=""/>
        <dsp:cNvSpPr/>
      </dsp:nvSpPr>
      <dsp:spPr>
        <a:xfrm>
          <a:off x="4722440" y="2236799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A33D3E-31B5-433A-8045-D16550A7C4C6}">
      <dsp:nvSpPr>
        <dsp:cNvPr id="0" name=""/>
        <dsp:cNvSpPr/>
      </dsp:nvSpPr>
      <dsp:spPr>
        <a:xfrm>
          <a:off x="4856657" y="2364305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Exercise: building your relationship’s emotional bank account</a:t>
          </a:r>
          <a:endParaRPr lang="en-GB" sz="1050" b="0" kern="1200" dirty="0"/>
        </a:p>
      </dsp:txBody>
      <dsp:txXfrm>
        <a:off x="4879123" y="2386771"/>
        <a:ext cx="1163024" cy="722120"/>
      </dsp:txXfrm>
    </dsp:sp>
    <dsp:sp modelId="{FCAB1545-72BF-42B5-924D-D12147EADB64}">
      <dsp:nvSpPr>
        <dsp:cNvPr id="0" name=""/>
        <dsp:cNvSpPr/>
      </dsp:nvSpPr>
      <dsp:spPr>
        <a:xfrm>
          <a:off x="3246048" y="3355165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A10AD2-ED27-455C-AC65-86E021822B52}">
      <dsp:nvSpPr>
        <dsp:cNvPr id="0" name=""/>
        <dsp:cNvSpPr/>
      </dsp:nvSpPr>
      <dsp:spPr>
        <a:xfrm>
          <a:off x="3380266" y="3482672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Exercise: Affection and appreciation</a:t>
          </a:r>
          <a:endParaRPr lang="en-GB" sz="1050" b="0" kern="1200" dirty="0"/>
        </a:p>
      </dsp:txBody>
      <dsp:txXfrm>
        <a:off x="3402732" y="3505138"/>
        <a:ext cx="1163024" cy="722120"/>
      </dsp:txXfrm>
    </dsp:sp>
    <dsp:sp modelId="{60604499-9B59-40BE-B271-EE9C6492874E}">
      <dsp:nvSpPr>
        <dsp:cNvPr id="0" name=""/>
        <dsp:cNvSpPr/>
      </dsp:nvSpPr>
      <dsp:spPr>
        <a:xfrm>
          <a:off x="4722440" y="3355165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09427A-767E-45C6-A085-0BD16CC208CE}">
      <dsp:nvSpPr>
        <dsp:cNvPr id="0" name=""/>
        <dsp:cNvSpPr/>
      </dsp:nvSpPr>
      <dsp:spPr>
        <a:xfrm>
          <a:off x="4856657" y="3482672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Exercise: Bids for connection</a:t>
          </a:r>
          <a:endParaRPr lang="en-GB" sz="1050" b="0" kern="1200" dirty="0"/>
        </a:p>
      </dsp:txBody>
      <dsp:txXfrm>
        <a:off x="4879123" y="3505138"/>
        <a:ext cx="1163024" cy="722120"/>
      </dsp:txXfrm>
    </dsp:sp>
    <dsp:sp modelId="{492A6E36-660E-4EB2-B2A6-E45654CE2026}">
      <dsp:nvSpPr>
        <dsp:cNvPr id="0" name=""/>
        <dsp:cNvSpPr/>
      </dsp:nvSpPr>
      <dsp:spPr>
        <a:xfrm>
          <a:off x="6198831" y="3355165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E1BA4C-F478-4069-A373-07E7ADF4FF44}">
      <dsp:nvSpPr>
        <dsp:cNvPr id="0" name=""/>
        <dsp:cNvSpPr/>
      </dsp:nvSpPr>
      <dsp:spPr>
        <a:xfrm>
          <a:off x="6333048" y="3482672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Exercise: date nights and love languages</a:t>
          </a:r>
          <a:endParaRPr lang="en-GB" sz="1050" b="0" kern="1200" dirty="0"/>
        </a:p>
      </dsp:txBody>
      <dsp:txXfrm>
        <a:off x="6355514" y="3505138"/>
        <a:ext cx="1163024" cy="722120"/>
      </dsp:txXfrm>
    </dsp:sp>
    <dsp:sp modelId="{294FDCC5-A68E-42B5-8A5E-D63F11555909}">
      <dsp:nvSpPr>
        <dsp:cNvPr id="0" name=""/>
        <dsp:cNvSpPr/>
      </dsp:nvSpPr>
      <dsp:spPr>
        <a:xfrm>
          <a:off x="7675222" y="1118432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BAEBF4-015D-49E0-9F76-47E66B1A7B98}">
      <dsp:nvSpPr>
        <dsp:cNvPr id="0" name=""/>
        <dsp:cNvSpPr/>
      </dsp:nvSpPr>
      <dsp:spPr>
        <a:xfrm>
          <a:off x="7809440" y="1245939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Managing conflict together</a:t>
          </a:r>
          <a:endParaRPr lang="en-GB" sz="1050" b="0" kern="1200" dirty="0"/>
        </a:p>
      </dsp:txBody>
      <dsp:txXfrm>
        <a:off x="7831906" y="1268405"/>
        <a:ext cx="1163024" cy="722120"/>
      </dsp:txXfrm>
    </dsp:sp>
    <dsp:sp modelId="{BAA438E1-07C7-4D48-AD59-C052B2D2A9F8}">
      <dsp:nvSpPr>
        <dsp:cNvPr id="0" name=""/>
        <dsp:cNvSpPr/>
      </dsp:nvSpPr>
      <dsp:spPr>
        <a:xfrm>
          <a:off x="7675222" y="2236799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821FE7-7BD5-421B-BFD5-04C501ABC4A3}">
      <dsp:nvSpPr>
        <dsp:cNvPr id="0" name=""/>
        <dsp:cNvSpPr/>
      </dsp:nvSpPr>
      <dsp:spPr>
        <a:xfrm>
          <a:off x="7809440" y="2364305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 dirty="0"/>
            <a:t>Exercise Arguing styles</a:t>
          </a:r>
        </a:p>
      </dsp:txBody>
      <dsp:txXfrm>
        <a:off x="7831906" y="2386771"/>
        <a:ext cx="1163024" cy="722120"/>
      </dsp:txXfrm>
    </dsp:sp>
    <dsp:sp modelId="{DC2B2AEE-861E-4649-A146-477636DE2D48}">
      <dsp:nvSpPr>
        <dsp:cNvPr id="0" name=""/>
        <dsp:cNvSpPr/>
      </dsp:nvSpPr>
      <dsp:spPr>
        <a:xfrm>
          <a:off x="7675222" y="3355165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41E981-B49B-4AB9-A1AE-90D34F0C8A29}">
      <dsp:nvSpPr>
        <dsp:cNvPr id="0" name=""/>
        <dsp:cNvSpPr/>
      </dsp:nvSpPr>
      <dsp:spPr>
        <a:xfrm>
          <a:off x="7809440" y="3482672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Exercise: 4 steps for managing conflict</a:t>
          </a:r>
          <a:endParaRPr lang="en-GB" sz="1050" b="0" kern="1200" dirty="0"/>
        </a:p>
      </dsp:txBody>
      <dsp:txXfrm>
        <a:off x="7831906" y="3505138"/>
        <a:ext cx="1163024" cy="722120"/>
      </dsp:txXfrm>
    </dsp:sp>
    <dsp:sp modelId="{7D361CC7-BBE1-4A57-B8A1-55B9F9746C13}">
      <dsp:nvSpPr>
        <dsp:cNvPr id="0" name=""/>
        <dsp:cNvSpPr/>
      </dsp:nvSpPr>
      <dsp:spPr>
        <a:xfrm>
          <a:off x="6937027" y="4473532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40859D-96E6-4F32-80AA-125FC449AF19}">
      <dsp:nvSpPr>
        <dsp:cNvPr id="0" name=""/>
        <dsp:cNvSpPr/>
      </dsp:nvSpPr>
      <dsp:spPr>
        <a:xfrm>
          <a:off x="7071244" y="4601038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 dirty="0"/>
            <a:t>Exercise: What we do in our relationship</a:t>
          </a:r>
        </a:p>
      </dsp:txBody>
      <dsp:txXfrm>
        <a:off x="7093710" y="4623504"/>
        <a:ext cx="1163024" cy="722120"/>
      </dsp:txXfrm>
    </dsp:sp>
    <dsp:sp modelId="{60C4C91E-2480-4A4F-8B26-0890709B919C}">
      <dsp:nvSpPr>
        <dsp:cNvPr id="0" name=""/>
        <dsp:cNvSpPr/>
      </dsp:nvSpPr>
      <dsp:spPr>
        <a:xfrm>
          <a:off x="8413418" y="4473532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22E142-A55D-49BB-A4F7-F124C6DCBFAD}">
      <dsp:nvSpPr>
        <dsp:cNvPr id="0" name=""/>
        <dsp:cNvSpPr/>
      </dsp:nvSpPr>
      <dsp:spPr>
        <a:xfrm>
          <a:off x="8547635" y="4601038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Exercise: a typical day</a:t>
          </a:r>
          <a:endParaRPr lang="en-GB" sz="1050" b="0" kern="1200" dirty="0"/>
        </a:p>
      </dsp:txBody>
      <dsp:txXfrm>
        <a:off x="8570101" y="4623504"/>
        <a:ext cx="1163024" cy="722120"/>
      </dsp:txXfrm>
    </dsp:sp>
    <dsp:sp modelId="{0D5C4B48-3C88-454C-9A7B-AFA3D3C50739}">
      <dsp:nvSpPr>
        <dsp:cNvPr id="0" name=""/>
        <dsp:cNvSpPr/>
      </dsp:nvSpPr>
      <dsp:spPr>
        <a:xfrm>
          <a:off x="9889809" y="1118432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99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66EDEB-0430-4B47-B92B-48F4CC048EB1}">
      <dsp:nvSpPr>
        <dsp:cNvPr id="0" name=""/>
        <dsp:cNvSpPr/>
      </dsp:nvSpPr>
      <dsp:spPr>
        <a:xfrm>
          <a:off x="10024027" y="1245939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99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Parenting together</a:t>
          </a:r>
          <a:endParaRPr lang="en-GB" sz="1050" b="0" kern="1200" dirty="0"/>
        </a:p>
      </dsp:txBody>
      <dsp:txXfrm>
        <a:off x="10046493" y="1268405"/>
        <a:ext cx="1163024" cy="722120"/>
      </dsp:txXfrm>
    </dsp:sp>
    <dsp:sp modelId="{E5322A51-7C3B-4922-B4C3-94DB0B6D17CD}">
      <dsp:nvSpPr>
        <dsp:cNvPr id="0" name=""/>
        <dsp:cNvSpPr/>
      </dsp:nvSpPr>
      <dsp:spPr>
        <a:xfrm>
          <a:off x="9889809" y="2236799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D38FBB-8275-4BCB-A4CF-B9FA3DA77BAE}">
      <dsp:nvSpPr>
        <dsp:cNvPr id="0" name=""/>
        <dsp:cNvSpPr/>
      </dsp:nvSpPr>
      <dsp:spPr>
        <a:xfrm>
          <a:off x="10024027" y="2364305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Exercise: Talking and listening</a:t>
          </a:r>
          <a:endParaRPr lang="en-GB" sz="1050" b="0" kern="1200" dirty="0"/>
        </a:p>
      </dsp:txBody>
      <dsp:txXfrm>
        <a:off x="10046493" y="2386771"/>
        <a:ext cx="1163024" cy="722120"/>
      </dsp:txXfrm>
    </dsp:sp>
    <dsp:sp modelId="{D7622F3F-E890-4BC5-B21E-63D7919D3E34}">
      <dsp:nvSpPr>
        <dsp:cNvPr id="0" name=""/>
        <dsp:cNvSpPr/>
      </dsp:nvSpPr>
      <dsp:spPr>
        <a:xfrm>
          <a:off x="9889809" y="3355165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DAF3B9-50D4-41A5-AAAE-BC805CB17628}">
      <dsp:nvSpPr>
        <dsp:cNvPr id="0" name=""/>
        <dsp:cNvSpPr/>
      </dsp:nvSpPr>
      <dsp:spPr>
        <a:xfrm>
          <a:off x="10024027" y="3482672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/>
            <a:t>Understanding impact of different parenting styles</a:t>
          </a:r>
          <a:endParaRPr lang="en-GB" sz="1050" b="0" kern="1200" dirty="0"/>
        </a:p>
      </dsp:txBody>
      <dsp:txXfrm>
        <a:off x="10046493" y="3505138"/>
        <a:ext cx="1163024" cy="722120"/>
      </dsp:txXfrm>
    </dsp:sp>
    <dsp:sp modelId="{BFC8B66E-B6BE-4588-A005-AC9DC8C3BC1A}">
      <dsp:nvSpPr>
        <dsp:cNvPr id="0" name=""/>
        <dsp:cNvSpPr/>
      </dsp:nvSpPr>
      <dsp:spPr>
        <a:xfrm>
          <a:off x="9889809" y="4473532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72856F-09A9-4327-A0C9-2B0C4B2907DE}">
      <dsp:nvSpPr>
        <dsp:cNvPr id="0" name=""/>
        <dsp:cNvSpPr/>
      </dsp:nvSpPr>
      <dsp:spPr>
        <a:xfrm>
          <a:off x="10024027" y="4601038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 dirty="0"/>
            <a:t>Managing consistency and boundaries as a couple</a:t>
          </a:r>
        </a:p>
      </dsp:txBody>
      <dsp:txXfrm>
        <a:off x="10046493" y="4623504"/>
        <a:ext cx="1163024" cy="722120"/>
      </dsp:txXfrm>
    </dsp:sp>
    <dsp:sp modelId="{7AF37258-7DF4-4047-A02A-E10E247A0E18}">
      <dsp:nvSpPr>
        <dsp:cNvPr id="0" name=""/>
        <dsp:cNvSpPr/>
      </dsp:nvSpPr>
      <dsp:spPr>
        <a:xfrm>
          <a:off x="9889809" y="5591898"/>
          <a:ext cx="1207956" cy="767052"/>
        </a:xfrm>
        <a:prstGeom prst="roundRect">
          <a:avLst>
            <a:gd name="adj" fmla="val 10000"/>
          </a:avLst>
        </a:prstGeom>
        <a:solidFill>
          <a:schemeClr val="accent2">
            <a:tint val="7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C8F365-25B1-457A-B8F1-ADBB4BB41FDD}">
      <dsp:nvSpPr>
        <dsp:cNvPr id="0" name=""/>
        <dsp:cNvSpPr/>
      </dsp:nvSpPr>
      <dsp:spPr>
        <a:xfrm>
          <a:off x="10024027" y="5719405"/>
          <a:ext cx="1207956" cy="76705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7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0" kern="1200" dirty="0"/>
            <a:t>Our home.. Our boundaries for families</a:t>
          </a:r>
        </a:p>
      </dsp:txBody>
      <dsp:txXfrm>
        <a:off x="10046493" y="5741871"/>
        <a:ext cx="1163024" cy="722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ED2A7-299E-4E7C-8BCC-AEE61839CCFB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D8A455-E14C-43D6-8956-BA051E90A0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651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1D8A455-E14C-43D6-8956-BA051E90A08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5054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73ACC-1BEC-975F-7A69-4B28A1BB98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5317FF-0D4D-7536-E23C-F51873BF3B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22AF21-5223-324C-29FD-4A5CA7211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B45C6D-38DE-AA24-F70E-A6926D0FC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33E614-967E-D514-1755-47829C5A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9906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D9311-2787-F08D-EAAE-36A84BCCE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1DA92F-6A58-85D6-C02F-A09ED7C39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B285C-14FE-0CDD-1260-E2C6DC58C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2DA90-B452-DBF9-FA2E-2597BC240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A5A94-41CB-D6EE-8A07-D1A5814E2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481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593D26-D53C-F276-A3FA-002A4C7E6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DCCDB-94E2-08D9-0657-B03CC7C72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A5D64E-FECB-C3AD-D371-2BE8A45F1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64CA3-16D3-374D-CB51-B3BC11BAD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AE41EE-020B-C914-EAC3-7A4601609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4407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1BBC0-46DC-E16C-8810-74CF38C6C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BE931-86CD-0434-7F96-91CBF2412C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D93311-383A-03DB-5425-9CD699BD6C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01CEAD-9C2D-6A29-3419-4927D4738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04426A-6996-C596-ACCC-08D95035B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E446E3-4AFF-C774-6392-5C2E7286D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7523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93EB0A-A36A-ECC2-EB15-F72A22A7D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184CB1-19C1-47C1-7FEC-974050ED63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7A71D6-4FF9-C1BA-9A79-E36A8B137F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253832-36F7-FE77-42A6-F3F6ABF102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334C5-D9FE-EBB6-7D0D-83DFBF3144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0B9954-7E13-32E8-B4BC-B5C2FFBBC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A7444C9-F2D0-4EFB-92FD-B5E528BA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5BC709-479E-554F-2275-A4283121C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5760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6D182-B11C-AA25-E764-5A9C9B7CB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C8C62B-C32D-ABD5-5E1E-AAB1DDE9C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4F0B93-66E4-FDFC-F408-A3FBBA069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D6FC39-604F-88E8-3EA0-2DE820F27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0467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8E06FE-7EF0-97D8-1426-9B8666178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5609C3-1CF4-B10B-9A12-57675154D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DFB48B-80A8-D04A-48A9-81D186324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903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B6621-6EF3-08C1-37BA-B16CEF56BD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67A49-E1B7-2FAC-70D0-00E26AA7F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FF01F8-CC5F-30B3-E038-F1601C3CC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10EF6-BD3A-F421-CEB4-2AC4BD104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82B7AE-2646-F629-4816-248064BDC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268967-EC3B-5846-1016-879361387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268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EC08F-9176-7B14-C2B6-2CCC32EED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BD71CA-BCBB-57F2-3C70-507A6C5F05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EA7533-CFD1-3A3A-240A-8F6163F0C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9A4934-2BCA-1CF8-98FF-53362F5A8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7E2045-8163-FEB9-135B-940C4204B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706A5-D271-8681-178D-DDEA287D6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398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4D064-897F-89E5-1933-E44744E48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576DB30-84D1-2A05-8C8C-6283B94251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685C66-B00E-8F38-DEB2-D93CFA6A5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6A070-C36C-7F90-1FAA-380CD0B4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CF21B-5E2C-D07B-37AB-40A48313A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942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3755BD-45D4-4E0A-0B77-E6ECE4E58EE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B5F313-C10C-5D3E-D49F-B614B4E57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2D14B-A520-76A8-F5BB-43BA6AB95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97F33-2220-9874-88B5-051E70F9C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9785BD-2F66-2383-25B0-B53BBCC02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199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FA2BAE-F980-80A9-CF91-F1E95C1038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4BB0B2-B7A2-5CAE-AC48-138626FCE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20901E-1B34-ADE6-1A17-663D09F99A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AC234B-29F6-4328-B64E-3D351CB43F07}" type="datetimeFigureOut">
              <a:rPr lang="en-GB" smtClean="0"/>
              <a:t>18/05/2026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E49A1-2A2D-F773-4ED1-AA598DFA4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C9C2C-BF77-7190-21B0-A46C627FF3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26728C-91CB-48DA-BCC5-048F2B57F5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019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9AF46CC-8AE6-10D9-7F48-2001B9C0E8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5980851"/>
              </p:ext>
            </p:extLst>
          </p:nvPr>
        </p:nvGraphicFramePr>
        <p:xfrm>
          <a:off x="371475" y="114301"/>
          <a:ext cx="11525250" cy="6486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907892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d396678-c698-4451-b9ab-bac3c3310917}" enabled="1" method="Privileged" siteId="{b524f606-f77a-4aa2-8da2-fe70343b0cc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109</TotalTime>
  <Words>156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Ruth James</dc:creator>
  <cp:lastModifiedBy>Ruth James</cp:lastModifiedBy>
  <cp:revision>2</cp:revision>
  <dcterms:created xsi:type="dcterms:W3CDTF">2026-05-16T10:27:48Z</dcterms:created>
  <dcterms:modified xsi:type="dcterms:W3CDTF">2026-05-18T11:30:50Z</dcterms:modified>
</cp:coreProperties>
</file>